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1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1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9AD10-78BE-4FAB-9EF0-D9ED5E280E2E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89BAC-A6FD-43A9-8E81-B3C9C7700E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274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9AD10-78BE-4FAB-9EF0-D9ED5E280E2E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89BAC-A6FD-43A9-8E81-B3C9C7700E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327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D889AD10-78BE-4FAB-9EF0-D9ED5E280E2E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37989BAC-A6FD-43A9-8E81-B3C9C7700E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510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9AD10-78BE-4FAB-9EF0-D9ED5E280E2E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89BAC-A6FD-43A9-8E81-B3C9C7700E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158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889AD10-78BE-4FAB-9EF0-D9ED5E280E2E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7989BAC-A6FD-43A9-8E81-B3C9C7700E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4602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9AD10-78BE-4FAB-9EF0-D9ED5E280E2E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89BAC-A6FD-43A9-8E81-B3C9C7700E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5595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9AD10-78BE-4FAB-9EF0-D9ED5E280E2E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89BAC-A6FD-43A9-8E81-B3C9C7700E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22008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9AD10-78BE-4FAB-9EF0-D9ED5E280E2E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89BAC-A6FD-43A9-8E81-B3C9C7700E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541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9AD10-78BE-4FAB-9EF0-D9ED5E280E2E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89BAC-A6FD-43A9-8E81-B3C9C7700E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820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9AD10-78BE-4FAB-9EF0-D9ED5E280E2E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89BAC-A6FD-43A9-8E81-B3C9C7700E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7826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9AD10-78BE-4FAB-9EF0-D9ED5E280E2E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89BAC-A6FD-43A9-8E81-B3C9C7700E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18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D889AD10-78BE-4FAB-9EF0-D9ED5E280E2E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37989BAC-A6FD-43A9-8E81-B3C9C7700E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1268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32" r:id="rId1"/>
    <p:sldLayoutId id="2147483833" r:id="rId2"/>
    <p:sldLayoutId id="2147483834" r:id="rId3"/>
    <p:sldLayoutId id="2147483835" r:id="rId4"/>
    <p:sldLayoutId id="2147483836" r:id="rId5"/>
    <p:sldLayoutId id="2147483837" r:id="rId6"/>
    <p:sldLayoutId id="2147483838" r:id="rId7"/>
    <p:sldLayoutId id="2147483839" r:id="rId8"/>
    <p:sldLayoutId id="2147483840" r:id="rId9"/>
    <p:sldLayoutId id="2147483841" r:id="rId10"/>
    <p:sldLayoutId id="214748384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>
            <a:extLst>
              <a:ext uri="{FF2B5EF4-FFF2-40B4-BE49-F238E27FC236}">
                <a16:creationId xmlns:a16="http://schemas.microsoft.com/office/drawing/2014/main" xmlns="" id="{F9060CEE-D73E-44ED-A407-C828C9E4D94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630994" y="0"/>
            <a:ext cx="756100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xmlns="" id="{C67564D6-576C-45C9-B7EA-F7701B149F7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4630994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432CF452-411A-4193-9511-7C25F668DB9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60" b="11512"/>
          <a:stretch/>
        </p:blipFill>
        <p:spPr>
          <a:xfrm>
            <a:off x="634276" y="2459147"/>
            <a:ext cx="3374654" cy="1898259"/>
          </a:xfrm>
          <a:prstGeom prst="rect">
            <a:avLst/>
          </a:prstGeom>
        </p:spPr>
      </p:pic>
      <p:sp>
        <p:nvSpPr>
          <p:cNvPr id="38" name="Rectangle 33">
            <a:extLst>
              <a:ext uri="{FF2B5EF4-FFF2-40B4-BE49-F238E27FC236}">
                <a16:creationId xmlns:a16="http://schemas.microsoft.com/office/drawing/2014/main" xmlns="" id="{AF0B544C-FD6C-42D8-B6B7-DDF7E60D03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630994" y="2059012"/>
            <a:ext cx="7561006" cy="1828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E2B718D3-D366-4F79-9B44-737D2365D2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32811" y="2179037"/>
            <a:ext cx="7659189" cy="2499925"/>
          </a:xfrm>
          <a:solidFill>
            <a:schemeClr val="bg1"/>
          </a:solidFill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Chiropractic Memphis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dirty="0">
                <a:solidFill>
                  <a:schemeClr val="tx1"/>
                </a:solidFill>
              </a:rPr>
              <a:t>Cares</a:t>
            </a:r>
          </a:p>
        </p:txBody>
      </p:sp>
    </p:spTree>
    <p:extLst>
      <p:ext uri="{BB962C8B-B14F-4D97-AF65-F5344CB8AC3E}">
        <p14:creationId xmlns:p14="http://schemas.microsoft.com/office/powerpoint/2010/main" val="12099988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6" name="Rectangle 7">
            <a:extLst>
              <a:ext uri="{FF2B5EF4-FFF2-40B4-BE49-F238E27FC236}">
                <a16:creationId xmlns:a16="http://schemas.microsoft.com/office/drawing/2014/main" xmlns="" id="{CB972422-B794-4FA8-BCC6-BAF6938A1B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5296EC4F-8732-481B-94CB-C98E4EF297F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059935" y="1836869"/>
            <a:ext cx="0" cy="31842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962576EA-4EAA-4D06-8272-6CF9F1DFA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943" y="322678"/>
            <a:ext cx="3656726" cy="2103120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The Give </a:t>
            </a:r>
            <a:r>
              <a:rPr lang="en-US" dirty="0" smtClean="0">
                <a:solidFill>
                  <a:schemeClr val="tx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Back</a:t>
            </a:r>
            <a:br>
              <a:rPr lang="en-US" dirty="0" smtClean="0">
                <a:solidFill>
                  <a:schemeClr val="tx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US" dirty="0" smtClean="0">
                <a:solidFill>
                  <a:schemeClr val="tx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Movement</a:t>
            </a:r>
            <a:endParaRPr lang="en-US" dirty="0">
              <a:solidFill>
                <a:schemeClr val="tx1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A76C337-A104-411C-908C-147EE23B4C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81668" y="1126067"/>
            <a:ext cx="6605331" cy="4605866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1800" dirty="0"/>
              <a:t> </a:t>
            </a:r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7" name="Rectangle 9">
            <a:extLst>
              <a:ext uri="{FF2B5EF4-FFF2-40B4-BE49-F238E27FC236}">
                <a16:creationId xmlns:a16="http://schemas.microsoft.com/office/drawing/2014/main" xmlns="" id="{89DE9E2B-5611-49C8-862E-AD4D43A8AA6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5668" cy="482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519C7155-1644-4C60-B0B5-32B1800D604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6375400"/>
            <a:ext cx="12195668" cy="4826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AD78A4EF-FC81-4BA5-A25E-F497537B9B1F}"/>
              </a:ext>
            </a:extLst>
          </p:cNvPr>
          <p:cNvSpPr/>
          <p:nvPr/>
        </p:nvSpPr>
        <p:spPr>
          <a:xfrm>
            <a:off x="4520300" y="1298522"/>
            <a:ext cx="7428073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Give Back Movement is a national chiropractic awareness program that allows us to offer free wellness programs. 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Give Back </a:t>
            </a:r>
            <a:r>
              <a:rPr lang="en-US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Screening -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Free spinal screenings that show areas of stress, tension, and balance.</a:t>
            </a: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Give </a:t>
            </a:r>
            <a:r>
              <a:rPr lang="en-US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Back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Lunch &amp; </a:t>
            </a:r>
            <a:r>
              <a:rPr lang="en-US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Learn -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Living Well For Life Presentation to increase both quantity and quality of life.</a:t>
            </a: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Designed to: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 the community on the best ways to maintain healthy lifestyles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Give the secrets to achieving overall health and wellness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Help improve daily mobility and job function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2707" y="5372198"/>
            <a:ext cx="1154658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Special offer: Receive a doctor consultation, exam, initial </a:t>
            </a:r>
            <a:r>
              <a:rPr lang="en-US" sz="2800" dirty="0" smtClean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x-rays,</a:t>
            </a:r>
          </a:p>
          <a:p>
            <a:pPr algn="ctr"/>
            <a:r>
              <a:rPr lang="en-US" sz="2800" dirty="0" smtClean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</a:t>
            </a:r>
            <a:r>
              <a:rPr lang="en-US" sz="2800" dirty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detailed report of findings for a fee of only </a:t>
            </a:r>
            <a:r>
              <a:rPr lang="en-US" sz="2800" dirty="0" smtClean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$</a:t>
            </a:r>
            <a:r>
              <a:rPr lang="en-US" sz="2800" dirty="0" smtClean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40</a:t>
            </a:r>
            <a:r>
              <a:rPr lang="en-US" sz="2800" dirty="0" smtClean="0">
                <a:solidFill>
                  <a:srgbClr val="00B0F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  <a:endParaRPr lang="en-US" sz="2800" dirty="0">
              <a:solidFill>
                <a:srgbClr val="00B0F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614" y="2307151"/>
            <a:ext cx="3525383" cy="2180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67087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 descr="A picture containing text&#10;&#10;Description automatically generated">
            <a:extLst>
              <a:ext uri="{FF2B5EF4-FFF2-40B4-BE49-F238E27FC236}">
                <a16:creationId xmlns:a16="http://schemas.microsoft.com/office/drawing/2014/main" xmlns="" id="{3A350F16-9028-49C9-B138-E7B088606190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22" b="26048"/>
          <a:stretch/>
        </p:blipFill>
        <p:spPr>
          <a:xfrm>
            <a:off x="167997" y="-3228"/>
            <a:ext cx="12191980" cy="6857990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  <p:sp useBgFill="1">
        <p:nvSpPr>
          <p:cNvPr id="33" name="Rectangle 32" hidden="1">
            <a:extLst>
              <a:ext uri="{FF2B5EF4-FFF2-40B4-BE49-F238E27FC236}">
                <a16:creationId xmlns:a16="http://schemas.microsoft.com/office/drawing/2014/main" xmlns="" id="{24F3C611-0CF5-45ED-9190-A7A9C19ACAA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186048"/>
            <a:ext cx="12188952" cy="1645919"/>
          </a:xfrm>
          <a:prstGeom prst="rect">
            <a:avLst/>
          </a:prstGeom>
          <a:ln>
            <a:noFill/>
          </a:ln>
          <a:effectLst>
            <a:outerShdw blurRad="50800" dist="50800" dir="5400000" sx="1000" sy="1000" algn="ctr" rotWithShape="0">
              <a:srgbClr val="000000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9E7769BD-52BA-469D-BEB5-05C0E8546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9514" y="466519"/>
            <a:ext cx="13110564" cy="1212207"/>
          </a:xfrm>
          <a:noFill/>
          <a:ln>
            <a:noFill/>
          </a:ln>
          <a:effectLst>
            <a:outerShdw blurRad="50800" dist="50800" dir="5400000" sx="56000" sy="56000" algn="ctr" rotWithShape="0">
              <a:schemeClr val="tx1"/>
            </a:outerShdw>
          </a:effectLst>
        </p:spPr>
        <p:txBody>
          <a:bodyPr>
            <a:normAutofit/>
          </a:bodyPr>
          <a:lstStyle/>
          <a:p>
            <a:r>
              <a:rPr lang="en-US" sz="6000" b="1" dirty="0" smtClean="0">
                <a:ln>
                  <a:solidFill>
                    <a:schemeClr val="tx1"/>
                  </a:solidFill>
                </a:ln>
                <a:effectLst>
                  <a:outerShdw blurRad="63500" sx="102000" sy="102000" algn="ctr" rotWithShape="0">
                    <a:prstClr val="black">
                      <a:alpha val="68000"/>
                    </a:prstClr>
                  </a:outerShdw>
                </a:effectLst>
              </a:rPr>
              <a:t>Philanthropic </a:t>
            </a:r>
            <a:r>
              <a:rPr lang="en-US" sz="6000" b="1" dirty="0">
                <a:ln>
                  <a:solidFill>
                    <a:schemeClr val="tx1"/>
                  </a:solidFill>
                </a:ln>
                <a:effectLst>
                  <a:outerShdw blurRad="63500" sx="102000" sy="102000" algn="ctr" rotWithShape="0">
                    <a:prstClr val="black">
                      <a:alpha val="68000"/>
                    </a:prstClr>
                  </a:outerShdw>
                </a:effectLst>
              </a:rPr>
              <a:t>Partnerships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04E68F5-BC08-44B6-A16B-44CD3E875B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5273" y="1806522"/>
            <a:ext cx="9784080" cy="42062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To Give Back Even More…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00B0F0"/>
                </a:solidFill>
              </a:rPr>
              <a:t>100% of the new patient fees are donated back to </a:t>
            </a:r>
            <a:r>
              <a:rPr lang="en-US" sz="2800" dirty="0" smtClean="0">
                <a:solidFill>
                  <a:srgbClr val="00B0F0"/>
                </a:solidFill>
              </a:rPr>
              <a:t>local non-profits </a:t>
            </a:r>
            <a:r>
              <a:rPr lang="en-US" sz="2800" dirty="0">
                <a:solidFill>
                  <a:srgbClr val="00B0F0"/>
                </a:solidFill>
              </a:rPr>
              <a:t>and organizations.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B10F7795-42C8-43F7-8E7E-46267E86E8A3}"/>
              </a:ext>
            </a:extLst>
          </p:cNvPr>
          <p:cNvSpPr/>
          <p:nvPr/>
        </p:nvSpPr>
        <p:spPr>
          <a:xfrm>
            <a:off x="444222" y="3535460"/>
            <a:ext cx="6901955" cy="34470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dirty="0">
                <a:solidFill>
                  <a:schemeClr val="tx2"/>
                </a:solidFill>
              </a:rPr>
              <a:t>Relationship Opportunities: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Health fairs		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Expos/Festivals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Community events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Meetings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Social Groups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spcAft>
                <a:spcPts val="600"/>
              </a:spcAft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xmlns="" id="{B9C10C78-6ECE-4B0C-845A-206F8455665E}"/>
              </a:ext>
            </a:extLst>
          </p:cNvPr>
          <p:cNvSpPr/>
          <p:nvPr/>
        </p:nvSpPr>
        <p:spPr>
          <a:xfrm>
            <a:off x="3773113" y="4000176"/>
            <a:ext cx="3375476" cy="22929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Office staff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Fundraisers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School screenings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Small Businesses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Safety Presentations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1" y="3096682"/>
            <a:ext cx="4414305" cy="3310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0210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1817</TotalTime>
  <Words>90</Words>
  <Application>Microsoft Office PowerPoint</Application>
  <PresentationFormat>Widescreen</PresentationFormat>
  <Paragraphs>33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Corbel</vt:lpstr>
      <vt:lpstr>Times New Roman</vt:lpstr>
      <vt:lpstr>Wingdings</vt:lpstr>
      <vt:lpstr>Banded</vt:lpstr>
      <vt:lpstr>Chiropractic Memphis Cares</vt:lpstr>
      <vt:lpstr>The Give Back Movement</vt:lpstr>
      <vt:lpstr>Philanthropic Partnerships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Chiropractic Memphis</dc:title>
  <dc:creator>Ragaa Kunda</dc:creator>
  <cp:lastModifiedBy>Front1</cp:lastModifiedBy>
  <cp:revision>26</cp:revision>
  <dcterms:created xsi:type="dcterms:W3CDTF">2020-01-15T14:16:39Z</dcterms:created>
  <dcterms:modified xsi:type="dcterms:W3CDTF">2020-06-11T19:24:06Z</dcterms:modified>
</cp:coreProperties>
</file>