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6CE0D6-F26E-4923-9468-854AC6228D53}" v="44" dt="2020-10-26T19:14:10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ry Stamm" userId="90a99041-9c6b-4add-856d-94a9faf7613a" providerId="ADAL" clId="{1B6CE0D6-F26E-4923-9468-854AC6228D53}"/>
    <pc:docChg chg="undo redo custSel mod addSld modSld sldOrd">
      <pc:chgData name="Barry Stamm" userId="90a99041-9c6b-4add-856d-94a9faf7613a" providerId="ADAL" clId="{1B6CE0D6-F26E-4923-9468-854AC6228D53}" dt="2020-10-30T19:59:12.628" v="894" actId="1036"/>
      <pc:docMkLst>
        <pc:docMk/>
      </pc:docMkLst>
      <pc:sldChg chg="addSp delSp modSp">
        <pc:chgData name="Barry Stamm" userId="90a99041-9c6b-4add-856d-94a9faf7613a" providerId="ADAL" clId="{1B6CE0D6-F26E-4923-9468-854AC6228D53}" dt="2020-10-30T19:53:22.227" v="802"/>
        <pc:sldMkLst>
          <pc:docMk/>
          <pc:sldMk cId="656595665" sldId="256"/>
        </pc:sldMkLst>
        <pc:picChg chg="add del mod">
          <ac:chgData name="Barry Stamm" userId="90a99041-9c6b-4add-856d-94a9faf7613a" providerId="ADAL" clId="{1B6CE0D6-F26E-4923-9468-854AC6228D53}" dt="2020-10-30T19:50:18.234" v="753" actId="478"/>
          <ac:picMkLst>
            <pc:docMk/>
            <pc:sldMk cId="656595665" sldId="256"/>
            <ac:picMk id="2" creationId="{4F009146-088B-4C9B-B7A6-E66F67A658D4}"/>
          </ac:picMkLst>
        </pc:picChg>
        <pc:picChg chg="add del mod">
          <ac:chgData name="Barry Stamm" userId="90a99041-9c6b-4add-856d-94a9faf7613a" providerId="ADAL" clId="{1B6CE0D6-F26E-4923-9468-854AC6228D53}" dt="2020-10-30T19:50:37.872" v="757" actId="478"/>
          <ac:picMkLst>
            <pc:docMk/>
            <pc:sldMk cId="656595665" sldId="256"/>
            <ac:picMk id="3" creationId="{F56BA21C-FE2E-41CF-9FEC-44373F9ACE7D}"/>
          </ac:picMkLst>
        </pc:picChg>
        <pc:picChg chg="add del mod">
          <ac:chgData name="Barry Stamm" userId="90a99041-9c6b-4add-856d-94a9faf7613a" providerId="ADAL" clId="{1B6CE0D6-F26E-4923-9468-854AC6228D53}" dt="2020-10-30T19:53:20.189" v="801" actId="478"/>
          <ac:picMkLst>
            <pc:docMk/>
            <pc:sldMk cId="656595665" sldId="256"/>
            <ac:picMk id="4" creationId="{8298A9FA-70D8-4110-803B-3D0C0548C1BB}"/>
          </ac:picMkLst>
        </pc:picChg>
        <pc:picChg chg="del">
          <ac:chgData name="Barry Stamm" userId="90a99041-9c6b-4add-856d-94a9faf7613a" providerId="ADAL" clId="{1B6CE0D6-F26E-4923-9468-854AC6228D53}" dt="2020-10-30T19:50:09.715" v="750" actId="478"/>
          <ac:picMkLst>
            <pc:docMk/>
            <pc:sldMk cId="656595665" sldId="256"/>
            <ac:picMk id="5" creationId="{52863546-81D3-4418-A4A7-613F320E767D}"/>
          </ac:picMkLst>
        </pc:picChg>
        <pc:picChg chg="add">
          <ac:chgData name="Barry Stamm" userId="90a99041-9c6b-4add-856d-94a9faf7613a" providerId="ADAL" clId="{1B6CE0D6-F26E-4923-9468-854AC6228D53}" dt="2020-10-30T19:53:22.227" v="802"/>
          <ac:picMkLst>
            <pc:docMk/>
            <pc:sldMk cId="656595665" sldId="256"/>
            <ac:picMk id="6" creationId="{D605EE22-04E2-4FFC-936D-51615C2F8F80}"/>
          </ac:picMkLst>
        </pc:picChg>
      </pc:sldChg>
      <pc:sldChg chg="addSp delSp modSp mod setBg setClrOvrMap">
        <pc:chgData name="Barry Stamm" userId="90a99041-9c6b-4add-856d-94a9faf7613a" providerId="ADAL" clId="{1B6CE0D6-F26E-4923-9468-854AC6228D53}" dt="2020-10-30T19:59:12.628" v="894" actId="1036"/>
        <pc:sldMkLst>
          <pc:docMk/>
          <pc:sldMk cId="3068630670" sldId="257"/>
        </pc:sldMkLst>
        <pc:spChg chg="add del">
          <ac:chgData name="Barry Stamm" userId="90a99041-9c6b-4add-856d-94a9faf7613a" providerId="ADAL" clId="{1B6CE0D6-F26E-4923-9468-854AC6228D53}" dt="2020-10-27T19:36:26.843" v="631" actId="26606"/>
          <ac:spMkLst>
            <pc:docMk/>
            <pc:sldMk cId="3068630670" sldId="257"/>
            <ac:spMk id="10" creationId="{A8E9C91B-7EAD-4562-AB0E-DFB9663AECE3}"/>
          </ac:spMkLst>
        </pc:spChg>
        <pc:spChg chg="add del">
          <ac:chgData name="Barry Stamm" userId="90a99041-9c6b-4add-856d-94a9faf7613a" providerId="ADAL" clId="{1B6CE0D6-F26E-4923-9468-854AC6228D53}" dt="2020-10-27T19:36:26.843" v="631" actId="26606"/>
          <ac:spMkLst>
            <pc:docMk/>
            <pc:sldMk cId="3068630670" sldId="257"/>
            <ac:spMk id="12" creationId="{2C7211D9-E545-4D00-9874-641EC7C7BD85}"/>
          </ac:spMkLst>
        </pc:spChg>
        <pc:spChg chg="add del">
          <ac:chgData name="Barry Stamm" userId="90a99041-9c6b-4add-856d-94a9faf7613a" providerId="ADAL" clId="{1B6CE0D6-F26E-4923-9468-854AC6228D53}" dt="2020-10-27T19:36:26.843" v="631" actId="26606"/>
          <ac:spMkLst>
            <pc:docMk/>
            <pc:sldMk cId="3068630670" sldId="257"/>
            <ac:spMk id="14" creationId="{5DBBC34A-8C43-4368-951E-A04EB7C00E32}"/>
          </ac:spMkLst>
        </pc:spChg>
        <pc:spChg chg="add del">
          <ac:chgData name="Barry Stamm" userId="90a99041-9c6b-4add-856d-94a9faf7613a" providerId="ADAL" clId="{1B6CE0D6-F26E-4923-9468-854AC6228D53}" dt="2020-10-30T19:58:07.391" v="853" actId="26606"/>
          <ac:spMkLst>
            <pc:docMk/>
            <pc:sldMk cId="3068630670" sldId="257"/>
            <ac:spMk id="16" creationId="{A8E9C91B-7EAD-4562-AB0E-DFB9663AECE3}"/>
          </ac:spMkLst>
        </pc:spChg>
        <pc:spChg chg="add del">
          <ac:chgData name="Barry Stamm" userId="90a99041-9c6b-4add-856d-94a9faf7613a" providerId="ADAL" clId="{1B6CE0D6-F26E-4923-9468-854AC6228D53}" dt="2020-10-27T19:37:13.575" v="638" actId="26606"/>
          <ac:spMkLst>
            <pc:docMk/>
            <pc:sldMk cId="3068630670" sldId="257"/>
            <ac:spMk id="18" creationId="{A8E9C91B-7EAD-4562-AB0E-DFB9663AECE3}"/>
          </ac:spMkLst>
        </pc:spChg>
        <pc:spChg chg="add del">
          <ac:chgData name="Barry Stamm" userId="90a99041-9c6b-4add-856d-94a9faf7613a" providerId="ADAL" clId="{1B6CE0D6-F26E-4923-9468-854AC6228D53}" dt="2020-10-22T18:36:00.171" v="100" actId="26606"/>
          <ac:spMkLst>
            <pc:docMk/>
            <pc:sldMk cId="3068630670" sldId="257"/>
            <ac:spMk id="19" creationId="{A8E9C91B-7EAD-4562-AB0E-DFB9663AECE3}"/>
          </ac:spMkLst>
        </pc:spChg>
        <pc:spChg chg="add del">
          <ac:chgData name="Barry Stamm" userId="90a99041-9c6b-4add-856d-94a9faf7613a" providerId="ADAL" clId="{1B6CE0D6-F26E-4923-9468-854AC6228D53}" dt="2020-10-27T19:37:13.575" v="638" actId="26606"/>
          <ac:spMkLst>
            <pc:docMk/>
            <pc:sldMk cId="3068630670" sldId="257"/>
            <ac:spMk id="20" creationId="{8DA9D5E3-3A22-4873-81C8-59749E2165B5}"/>
          </ac:spMkLst>
        </pc:spChg>
        <pc:spChg chg="add del">
          <ac:chgData name="Barry Stamm" userId="90a99041-9c6b-4add-856d-94a9faf7613a" providerId="ADAL" clId="{1B6CE0D6-F26E-4923-9468-854AC6228D53}" dt="2020-10-22T18:36:00.171" v="100" actId="26606"/>
          <ac:spMkLst>
            <pc:docMk/>
            <pc:sldMk cId="3068630670" sldId="257"/>
            <ac:spMk id="21" creationId="{2C7211D9-E545-4D00-9874-641EC7C7BD85}"/>
          </ac:spMkLst>
        </pc:spChg>
        <pc:spChg chg="add del">
          <ac:chgData name="Barry Stamm" userId="90a99041-9c6b-4add-856d-94a9faf7613a" providerId="ADAL" clId="{1B6CE0D6-F26E-4923-9468-854AC6228D53}" dt="2020-10-27T19:37:15.232" v="640" actId="26606"/>
          <ac:spMkLst>
            <pc:docMk/>
            <pc:sldMk cId="3068630670" sldId="257"/>
            <ac:spMk id="22" creationId="{A8E9C91B-7EAD-4562-AB0E-DFB9663AECE3}"/>
          </ac:spMkLst>
        </pc:spChg>
        <pc:spChg chg="add del">
          <ac:chgData name="Barry Stamm" userId="90a99041-9c6b-4add-856d-94a9faf7613a" providerId="ADAL" clId="{1B6CE0D6-F26E-4923-9468-854AC6228D53}" dt="2020-10-22T18:36:00.171" v="100" actId="26606"/>
          <ac:spMkLst>
            <pc:docMk/>
            <pc:sldMk cId="3068630670" sldId="257"/>
            <ac:spMk id="23" creationId="{5DBBC34A-8C43-4368-951E-A04EB7C00E32}"/>
          </ac:spMkLst>
        </pc:spChg>
        <pc:spChg chg="add del">
          <ac:chgData name="Barry Stamm" userId="90a99041-9c6b-4add-856d-94a9faf7613a" providerId="ADAL" clId="{1B6CE0D6-F26E-4923-9468-854AC6228D53}" dt="2020-10-27T19:37:22.311" v="642" actId="26606"/>
          <ac:spMkLst>
            <pc:docMk/>
            <pc:sldMk cId="3068630670" sldId="257"/>
            <ac:spMk id="24" creationId="{A8E9C91B-7EAD-4562-AB0E-DFB9663AECE3}"/>
          </ac:spMkLst>
        </pc:spChg>
        <pc:spChg chg="add del">
          <ac:chgData name="Barry Stamm" userId="90a99041-9c6b-4add-856d-94a9faf7613a" providerId="ADAL" clId="{1B6CE0D6-F26E-4923-9468-854AC6228D53}" dt="2020-10-22T18:36:07.032" v="102" actId="26606"/>
          <ac:spMkLst>
            <pc:docMk/>
            <pc:sldMk cId="3068630670" sldId="257"/>
            <ac:spMk id="25" creationId="{A8E9C91B-7EAD-4562-AB0E-DFB9663AECE3}"/>
          </ac:spMkLst>
        </pc:spChg>
        <pc:spChg chg="add del">
          <ac:chgData name="Barry Stamm" userId="90a99041-9c6b-4add-856d-94a9faf7613a" providerId="ADAL" clId="{1B6CE0D6-F26E-4923-9468-854AC6228D53}" dt="2020-10-22T18:36:07.032" v="102" actId="26606"/>
          <ac:spMkLst>
            <pc:docMk/>
            <pc:sldMk cId="3068630670" sldId="257"/>
            <ac:spMk id="26" creationId="{652BD35A-BC99-4831-A358-06E2CEB96697}"/>
          </ac:spMkLst>
        </pc:spChg>
        <pc:spChg chg="add del">
          <ac:chgData name="Barry Stamm" userId="90a99041-9c6b-4add-856d-94a9faf7613a" providerId="ADAL" clId="{1B6CE0D6-F26E-4923-9468-854AC6228D53}" dt="2020-10-22T18:36:07.032" v="102" actId="26606"/>
          <ac:spMkLst>
            <pc:docMk/>
            <pc:sldMk cId="3068630670" sldId="257"/>
            <ac:spMk id="27" creationId="{B76E24C1-2968-40DC-A36E-F6B85F0F0752}"/>
          </ac:spMkLst>
        </pc:spChg>
        <pc:spChg chg="add del">
          <ac:chgData name="Barry Stamm" userId="90a99041-9c6b-4add-856d-94a9faf7613a" providerId="ADAL" clId="{1B6CE0D6-F26E-4923-9468-854AC6228D53}" dt="2020-10-27T19:37:22.311" v="642" actId="26606"/>
          <ac:spMkLst>
            <pc:docMk/>
            <pc:sldMk cId="3068630670" sldId="257"/>
            <ac:spMk id="28" creationId="{BCD2D517-BC35-4439-AC31-06DF764F25FC}"/>
          </ac:spMkLst>
        </pc:spChg>
        <pc:spChg chg="add del">
          <ac:chgData name="Barry Stamm" userId="90a99041-9c6b-4add-856d-94a9faf7613a" providerId="ADAL" clId="{1B6CE0D6-F26E-4923-9468-854AC6228D53}" dt="2020-10-27T19:37:22.311" v="642" actId="26606"/>
          <ac:spMkLst>
            <pc:docMk/>
            <pc:sldMk cId="3068630670" sldId="257"/>
            <ac:spMk id="29" creationId="{2DD3F846-0483-40F5-A881-0C1AD2A0CAD7}"/>
          </ac:spMkLst>
        </pc:spChg>
        <pc:spChg chg="add del">
          <ac:chgData name="Barry Stamm" userId="90a99041-9c6b-4add-856d-94a9faf7613a" providerId="ADAL" clId="{1B6CE0D6-F26E-4923-9468-854AC6228D53}" dt="2020-10-30T19:58:07.381" v="852" actId="26606"/>
          <ac:spMkLst>
            <pc:docMk/>
            <pc:sldMk cId="3068630670" sldId="257"/>
            <ac:spMk id="30" creationId="{A8E9C91B-7EAD-4562-AB0E-DFB9663AECE3}"/>
          </ac:spMkLst>
        </pc:spChg>
        <pc:spChg chg="add del">
          <ac:chgData name="Barry Stamm" userId="90a99041-9c6b-4add-856d-94a9faf7613a" providerId="ADAL" clId="{1B6CE0D6-F26E-4923-9468-854AC6228D53}" dt="2020-10-27T19:37:28.411" v="644" actId="26606"/>
          <ac:spMkLst>
            <pc:docMk/>
            <pc:sldMk cId="3068630670" sldId="257"/>
            <ac:spMk id="31" creationId="{A8E9C91B-7EAD-4562-AB0E-DFB9663AECE3}"/>
          </ac:spMkLst>
        </pc:spChg>
        <pc:spChg chg="add del">
          <ac:chgData name="Barry Stamm" userId="90a99041-9c6b-4add-856d-94a9faf7613a" providerId="ADAL" clId="{1B6CE0D6-F26E-4923-9468-854AC6228D53}" dt="2020-10-27T19:37:28.411" v="644" actId="26606"/>
          <ac:spMkLst>
            <pc:docMk/>
            <pc:sldMk cId="3068630670" sldId="257"/>
            <ac:spMk id="32" creationId="{652BD35A-BC99-4831-A358-06E2CEB96697}"/>
          </ac:spMkLst>
        </pc:spChg>
        <pc:spChg chg="add del">
          <ac:chgData name="Barry Stamm" userId="90a99041-9c6b-4add-856d-94a9faf7613a" providerId="ADAL" clId="{1B6CE0D6-F26E-4923-9468-854AC6228D53}" dt="2020-10-27T19:37:28.411" v="644" actId="26606"/>
          <ac:spMkLst>
            <pc:docMk/>
            <pc:sldMk cId="3068630670" sldId="257"/>
            <ac:spMk id="33" creationId="{B76E24C1-2968-40DC-A36E-F6B85F0F0752}"/>
          </ac:spMkLst>
        </pc:spChg>
        <pc:spChg chg="add">
          <ac:chgData name="Barry Stamm" userId="90a99041-9c6b-4add-856d-94a9faf7613a" providerId="ADAL" clId="{1B6CE0D6-F26E-4923-9468-854AC6228D53}" dt="2020-10-30T19:58:07.391" v="853" actId="26606"/>
          <ac:spMkLst>
            <pc:docMk/>
            <pc:sldMk cId="3068630670" sldId="257"/>
            <ac:spMk id="34" creationId="{A8E9C91B-7EAD-4562-AB0E-DFB9663AECE3}"/>
          </ac:spMkLst>
        </pc:spChg>
        <pc:spChg chg="add del">
          <ac:chgData name="Barry Stamm" userId="90a99041-9c6b-4add-856d-94a9faf7613a" providerId="ADAL" clId="{1B6CE0D6-F26E-4923-9468-854AC6228D53}" dt="2020-10-27T19:37:47.660" v="656" actId="26606"/>
          <ac:spMkLst>
            <pc:docMk/>
            <pc:sldMk cId="3068630670" sldId="257"/>
            <ac:spMk id="35" creationId="{A8E9C91B-7EAD-4562-AB0E-DFB9663AECE3}"/>
          </ac:spMkLst>
        </pc:spChg>
        <pc:spChg chg="add">
          <ac:chgData name="Barry Stamm" userId="90a99041-9c6b-4add-856d-94a9faf7613a" providerId="ADAL" clId="{1B6CE0D6-F26E-4923-9468-854AC6228D53}" dt="2020-10-30T19:58:07.391" v="853" actId="26606"/>
          <ac:spMkLst>
            <pc:docMk/>
            <pc:sldMk cId="3068630670" sldId="257"/>
            <ac:spMk id="36" creationId="{652BD35A-BC99-4831-A358-06E2CEB96697}"/>
          </ac:spMkLst>
        </pc:spChg>
        <pc:spChg chg="add">
          <ac:chgData name="Barry Stamm" userId="90a99041-9c6b-4add-856d-94a9faf7613a" providerId="ADAL" clId="{1B6CE0D6-F26E-4923-9468-854AC6228D53}" dt="2020-10-30T19:58:07.391" v="853" actId="26606"/>
          <ac:spMkLst>
            <pc:docMk/>
            <pc:sldMk cId="3068630670" sldId="257"/>
            <ac:spMk id="37" creationId="{B76E24C1-2968-40DC-A36E-F6B85F0F0752}"/>
          </ac:spMkLst>
        </pc:spChg>
        <pc:spChg chg="add del">
          <ac:chgData name="Barry Stamm" userId="90a99041-9c6b-4add-856d-94a9faf7613a" providerId="ADAL" clId="{1B6CE0D6-F26E-4923-9468-854AC6228D53}" dt="2020-10-27T19:37:41.520" v="649" actId="26606"/>
          <ac:spMkLst>
            <pc:docMk/>
            <pc:sldMk cId="3068630670" sldId="257"/>
            <ac:spMk id="40" creationId="{A8E9C91B-7EAD-4562-AB0E-DFB9663AECE3}"/>
          </ac:spMkLst>
        </pc:spChg>
        <pc:spChg chg="add del">
          <ac:chgData name="Barry Stamm" userId="90a99041-9c6b-4add-856d-94a9faf7613a" providerId="ADAL" clId="{1B6CE0D6-F26E-4923-9468-854AC6228D53}" dt="2020-10-27T19:37:41.520" v="649" actId="26606"/>
          <ac:spMkLst>
            <pc:docMk/>
            <pc:sldMk cId="3068630670" sldId="257"/>
            <ac:spMk id="42" creationId="{8DA9D5E3-3A22-4873-81C8-59749E2165B5}"/>
          </ac:spMkLst>
        </pc:spChg>
        <pc:spChg chg="add del">
          <ac:chgData name="Barry Stamm" userId="90a99041-9c6b-4add-856d-94a9faf7613a" providerId="ADAL" clId="{1B6CE0D6-F26E-4923-9468-854AC6228D53}" dt="2020-10-27T19:37:43.552" v="651" actId="26606"/>
          <ac:spMkLst>
            <pc:docMk/>
            <pc:sldMk cId="3068630670" sldId="257"/>
            <ac:spMk id="44" creationId="{B76E24C1-2968-40DC-A36E-F6B85F0F0752}"/>
          </ac:spMkLst>
        </pc:spChg>
        <pc:spChg chg="add del">
          <ac:chgData name="Barry Stamm" userId="90a99041-9c6b-4add-856d-94a9faf7613a" providerId="ADAL" clId="{1B6CE0D6-F26E-4923-9468-854AC6228D53}" dt="2020-10-27T19:37:43.552" v="651" actId="26606"/>
          <ac:spMkLst>
            <pc:docMk/>
            <pc:sldMk cId="3068630670" sldId="257"/>
            <ac:spMk id="45" creationId="{A8E9C91B-7EAD-4562-AB0E-DFB9663AECE3}"/>
          </ac:spMkLst>
        </pc:spChg>
        <pc:spChg chg="add del">
          <ac:chgData name="Barry Stamm" userId="90a99041-9c6b-4add-856d-94a9faf7613a" providerId="ADAL" clId="{1B6CE0D6-F26E-4923-9468-854AC6228D53}" dt="2020-10-27T19:37:43.552" v="651" actId="26606"/>
          <ac:spMkLst>
            <pc:docMk/>
            <pc:sldMk cId="3068630670" sldId="257"/>
            <ac:spMk id="46" creationId="{652BD35A-BC99-4831-A358-06E2CEB96697}"/>
          </ac:spMkLst>
        </pc:spChg>
        <pc:spChg chg="add del">
          <ac:chgData name="Barry Stamm" userId="90a99041-9c6b-4add-856d-94a9faf7613a" providerId="ADAL" clId="{1B6CE0D6-F26E-4923-9468-854AC6228D53}" dt="2020-10-27T19:37:45.498" v="653" actId="26606"/>
          <ac:spMkLst>
            <pc:docMk/>
            <pc:sldMk cId="3068630670" sldId="257"/>
            <ac:spMk id="48" creationId="{A8E9C91B-7EAD-4562-AB0E-DFB9663AECE3}"/>
          </ac:spMkLst>
        </pc:spChg>
        <pc:picChg chg="add del mod">
          <ac:chgData name="Barry Stamm" userId="90a99041-9c6b-4add-856d-94a9faf7613a" providerId="ADAL" clId="{1B6CE0D6-F26E-4923-9468-854AC6228D53}" dt="2020-10-27T19:36:18.836" v="629" actId="478"/>
          <ac:picMkLst>
            <pc:docMk/>
            <pc:sldMk cId="3068630670" sldId="257"/>
            <ac:picMk id="2" creationId="{0CDB8274-E654-4A1E-8A78-A6E2D8B5E4E2}"/>
          </ac:picMkLst>
        </pc:picChg>
        <pc:picChg chg="add mod">
          <ac:chgData name="Barry Stamm" userId="90a99041-9c6b-4add-856d-94a9faf7613a" providerId="ADAL" clId="{1B6CE0D6-F26E-4923-9468-854AC6228D53}" dt="2020-10-30T19:59:12.628" v="894" actId="1036"/>
          <ac:picMkLst>
            <pc:docMk/>
            <pc:sldMk cId="3068630670" sldId="257"/>
            <ac:picMk id="2" creationId="{9AB6E581-E21A-428B-9E7D-F9E2F38527AF}"/>
          </ac:picMkLst>
        </pc:picChg>
        <pc:picChg chg="add del mod">
          <ac:chgData name="Barry Stamm" userId="90a99041-9c6b-4add-856d-94a9faf7613a" providerId="ADAL" clId="{1B6CE0D6-F26E-4923-9468-854AC6228D53}" dt="2020-10-27T19:37:05.632" v="635" actId="478"/>
          <ac:picMkLst>
            <pc:docMk/>
            <pc:sldMk cId="3068630670" sldId="257"/>
            <ac:picMk id="3" creationId="{84A1FE1D-7D73-430E-9341-A97A15431680}"/>
          </ac:picMkLst>
        </pc:picChg>
        <pc:picChg chg="add del mod">
          <ac:chgData name="Barry Stamm" userId="90a99041-9c6b-4add-856d-94a9faf7613a" providerId="ADAL" clId="{1B6CE0D6-F26E-4923-9468-854AC6228D53}" dt="2020-10-30T19:56:48.233" v="808" actId="478"/>
          <ac:picMkLst>
            <pc:docMk/>
            <pc:sldMk cId="3068630670" sldId="257"/>
            <ac:picMk id="4" creationId="{BA52FBA1-47EF-41FC-B058-E58D55F594C1}"/>
          </ac:picMkLst>
        </pc:picChg>
        <pc:picChg chg="del mod">
          <ac:chgData name="Barry Stamm" userId="90a99041-9c6b-4add-856d-94a9faf7613a" providerId="ADAL" clId="{1B6CE0D6-F26E-4923-9468-854AC6228D53}" dt="2020-10-22T18:36:59.897" v="108" actId="478"/>
          <ac:picMkLst>
            <pc:docMk/>
            <pc:sldMk cId="3068630670" sldId="257"/>
            <ac:picMk id="5" creationId="{785F3C27-6E27-451F-90C1-5B07A7E7CB18}"/>
          </ac:picMkLst>
        </pc:picChg>
      </pc:sldChg>
      <pc:sldChg chg="addSp delSp modSp mod setBg">
        <pc:chgData name="Barry Stamm" userId="90a99041-9c6b-4add-856d-94a9faf7613a" providerId="ADAL" clId="{1B6CE0D6-F26E-4923-9468-854AC6228D53}" dt="2020-10-30T19:43:41.651" v="729" actId="14100"/>
        <pc:sldMkLst>
          <pc:docMk/>
          <pc:sldMk cId="4283432327" sldId="258"/>
        </pc:sldMkLst>
        <pc:spChg chg="add del mod">
          <ac:chgData name="Barry Stamm" userId="90a99041-9c6b-4add-856d-94a9faf7613a" providerId="ADAL" clId="{1B6CE0D6-F26E-4923-9468-854AC6228D53}" dt="2020-10-22T16:54:56.044" v="42" actId="767"/>
          <ac:spMkLst>
            <pc:docMk/>
            <pc:sldMk cId="4283432327" sldId="258"/>
            <ac:spMk id="3" creationId="{2297FE2F-3698-4DDF-ABED-D66D70ECE65C}"/>
          </ac:spMkLst>
        </pc:spChg>
        <pc:spChg chg="add del">
          <ac:chgData name="Barry Stamm" userId="90a99041-9c6b-4add-856d-94a9faf7613a" providerId="ADAL" clId="{1B6CE0D6-F26E-4923-9468-854AC6228D53}" dt="2020-10-22T16:51:37.613" v="2" actId="26606"/>
          <ac:spMkLst>
            <pc:docMk/>
            <pc:sldMk cId="4283432327" sldId="258"/>
            <ac:spMk id="9" creationId="{A8E9C91B-7EAD-4562-AB0E-DFB9663AECE3}"/>
          </ac:spMkLst>
        </pc:spChg>
        <pc:spChg chg="add del">
          <ac:chgData name="Barry Stamm" userId="90a99041-9c6b-4add-856d-94a9faf7613a" providerId="ADAL" clId="{1B6CE0D6-F26E-4923-9468-854AC6228D53}" dt="2020-10-22T16:51:37.613" v="2" actId="26606"/>
          <ac:spMkLst>
            <pc:docMk/>
            <pc:sldMk cId="4283432327" sldId="258"/>
            <ac:spMk id="11" creationId="{652BD35A-BC99-4831-A358-06E2CEB96697}"/>
          </ac:spMkLst>
        </pc:spChg>
        <pc:spChg chg="add del">
          <ac:chgData name="Barry Stamm" userId="90a99041-9c6b-4add-856d-94a9faf7613a" providerId="ADAL" clId="{1B6CE0D6-F26E-4923-9468-854AC6228D53}" dt="2020-10-22T16:51:37.613" v="2" actId="26606"/>
          <ac:spMkLst>
            <pc:docMk/>
            <pc:sldMk cId="4283432327" sldId="258"/>
            <ac:spMk id="13" creationId="{B76E24C1-2968-40DC-A36E-F6B85F0F0752}"/>
          </ac:spMkLst>
        </pc:spChg>
        <pc:spChg chg="add">
          <ac:chgData name="Barry Stamm" userId="90a99041-9c6b-4add-856d-94a9faf7613a" providerId="ADAL" clId="{1B6CE0D6-F26E-4923-9468-854AC6228D53}" dt="2020-10-22T16:51:37.625" v="3" actId="26606"/>
          <ac:spMkLst>
            <pc:docMk/>
            <pc:sldMk cId="4283432327" sldId="258"/>
            <ac:spMk id="15" creationId="{A8E9C91B-7EAD-4562-AB0E-DFB9663AECE3}"/>
          </ac:spMkLst>
        </pc:spChg>
        <pc:spChg chg="add">
          <ac:chgData name="Barry Stamm" userId="90a99041-9c6b-4add-856d-94a9faf7613a" providerId="ADAL" clId="{1B6CE0D6-F26E-4923-9468-854AC6228D53}" dt="2020-10-22T16:51:37.625" v="3" actId="26606"/>
          <ac:spMkLst>
            <pc:docMk/>
            <pc:sldMk cId="4283432327" sldId="258"/>
            <ac:spMk id="16" creationId="{2C7211D9-E545-4D00-9874-641EC7C7BD85}"/>
          </ac:spMkLst>
        </pc:spChg>
        <pc:spChg chg="add">
          <ac:chgData name="Barry Stamm" userId="90a99041-9c6b-4add-856d-94a9faf7613a" providerId="ADAL" clId="{1B6CE0D6-F26E-4923-9468-854AC6228D53}" dt="2020-10-22T16:51:37.625" v="3" actId="26606"/>
          <ac:spMkLst>
            <pc:docMk/>
            <pc:sldMk cId="4283432327" sldId="258"/>
            <ac:spMk id="17" creationId="{5DBBC34A-8C43-4368-951E-A04EB7C00E32}"/>
          </ac:spMkLst>
        </pc:spChg>
        <pc:picChg chg="add del mod">
          <ac:chgData name="Barry Stamm" userId="90a99041-9c6b-4add-856d-94a9faf7613a" providerId="ADAL" clId="{1B6CE0D6-F26E-4923-9468-854AC6228D53}" dt="2020-10-30T19:43:00.036" v="709" actId="478"/>
          <ac:picMkLst>
            <pc:docMk/>
            <pc:sldMk cId="4283432327" sldId="258"/>
            <ac:picMk id="2" creationId="{44E45B05-FB4B-4DDB-B710-E842FECA1126}"/>
          </ac:picMkLst>
        </pc:picChg>
        <pc:picChg chg="add del mod">
          <ac:chgData name="Barry Stamm" userId="90a99041-9c6b-4add-856d-94a9faf7613a" providerId="ADAL" clId="{1B6CE0D6-F26E-4923-9468-854AC6228D53}" dt="2020-10-22T16:55:43.436" v="43" actId="478"/>
          <ac:picMkLst>
            <pc:docMk/>
            <pc:sldMk cId="4283432327" sldId="258"/>
            <ac:picMk id="2" creationId="{987581A1-FDB1-4B24-AFB4-D6B749ED3A72}"/>
          </ac:picMkLst>
        </pc:picChg>
        <pc:picChg chg="add mod">
          <ac:chgData name="Barry Stamm" userId="90a99041-9c6b-4add-856d-94a9faf7613a" providerId="ADAL" clId="{1B6CE0D6-F26E-4923-9468-854AC6228D53}" dt="2020-10-30T19:43:41.651" v="729" actId="14100"/>
          <ac:picMkLst>
            <pc:docMk/>
            <pc:sldMk cId="4283432327" sldId="258"/>
            <ac:picMk id="3" creationId="{B7936050-CD02-4328-8451-7924088FB48D}"/>
          </ac:picMkLst>
        </pc:picChg>
        <pc:picChg chg="add del mod">
          <ac:chgData name="Barry Stamm" userId="90a99041-9c6b-4add-856d-94a9faf7613a" providerId="ADAL" clId="{1B6CE0D6-F26E-4923-9468-854AC6228D53}" dt="2020-10-22T16:53:56.654" v="13" actId="478"/>
          <ac:picMkLst>
            <pc:docMk/>
            <pc:sldMk cId="4283432327" sldId="258"/>
            <ac:picMk id="4" creationId="{11AA0BC0-512C-46C9-B31D-B5980D7B3C87}"/>
          </ac:picMkLst>
        </pc:picChg>
        <pc:picChg chg="add del mod">
          <ac:chgData name="Barry Stamm" userId="90a99041-9c6b-4add-856d-94a9faf7613a" providerId="ADAL" clId="{1B6CE0D6-F26E-4923-9468-854AC6228D53}" dt="2020-10-30T19:43:18.484" v="712" actId="478"/>
          <ac:picMkLst>
            <pc:docMk/>
            <pc:sldMk cId="4283432327" sldId="258"/>
            <ac:picMk id="5" creationId="{6410693A-361C-4640-9A5C-4E542E236C5C}"/>
          </ac:picMkLst>
        </pc:picChg>
      </pc:sldChg>
      <pc:sldChg chg="addSp delSp modSp add mod setBg setClrOvrMap">
        <pc:chgData name="Barry Stamm" userId="90a99041-9c6b-4add-856d-94a9faf7613a" providerId="ADAL" clId="{1B6CE0D6-F26E-4923-9468-854AC6228D53}" dt="2020-10-26T15:23:31.209" v="477" actId="478"/>
        <pc:sldMkLst>
          <pc:docMk/>
          <pc:sldMk cId="3516137895" sldId="259"/>
        </pc:sldMkLst>
        <pc:spChg chg="del">
          <ac:chgData name="Barry Stamm" userId="90a99041-9c6b-4add-856d-94a9faf7613a" providerId="ADAL" clId="{1B6CE0D6-F26E-4923-9468-854AC6228D53}" dt="2020-10-22T17:02:02.617" v="67" actId="478"/>
          <ac:spMkLst>
            <pc:docMk/>
            <pc:sldMk cId="3516137895" sldId="259"/>
            <ac:spMk id="2" creationId="{DFA54B09-D71C-4936-B0BE-4B4B1608FF7B}"/>
          </ac:spMkLst>
        </pc:spChg>
        <pc:spChg chg="del">
          <ac:chgData name="Barry Stamm" userId="90a99041-9c6b-4add-856d-94a9faf7613a" providerId="ADAL" clId="{1B6CE0D6-F26E-4923-9468-854AC6228D53}" dt="2020-10-22T17:02:08.497" v="68" actId="478"/>
          <ac:spMkLst>
            <pc:docMk/>
            <pc:sldMk cId="3516137895" sldId="259"/>
            <ac:spMk id="3" creationId="{F9D4F1B7-D4AE-4844-9C8A-87E70AEDE981}"/>
          </ac:spMkLst>
        </pc:spChg>
        <pc:spChg chg="add del">
          <ac:chgData name="Barry Stamm" userId="90a99041-9c6b-4add-856d-94a9faf7613a" providerId="ADAL" clId="{1B6CE0D6-F26E-4923-9468-854AC6228D53}" dt="2020-10-22T18:36:07.694" v="103" actId="26606"/>
          <ac:spMkLst>
            <pc:docMk/>
            <pc:sldMk cId="3516137895" sldId="259"/>
            <ac:spMk id="9" creationId="{A8E9C91B-7EAD-4562-AB0E-DFB9663AECE3}"/>
          </ac:spMkLst>
        </pc:spChg>
        <pc:spChg chg="add del">
          <ac:chgData name="Barry Stamm" userId="90a99041-9c6b-4add-856d-94a9faf7613a" providerId="ADAL" clId="{1B6CE0D6-F26E-4923-9468-854AC6228D53}" dt="2020-10-22T18:36:07.694" v="103" actId="26606"/>
          <ac:spMkLst>
            <pc:docMk/>
            <pc:sldMk cId="3516137895" sldId="259"/>
            <ac:spMk id="11" creationId="{2C7211D9-E545-4D00-9874-641EC7C7BD85}"/>
          </ac:spMkLst>
        </pc:spChg>
        <pc:spChg chg="add del">
          <ac:chgData name="Barry Stamm" userId="90a99041-9c6b-4add-856d-94a9faf7613a" providerId="ADAL" clId="{1B6CE0D6-F26E-4923-9468-854AC6228D53}" dt="2020-10-22T18:36:07.694" v="103" actId="26606"/>
          <ac:spMkLst>
            <pc:docMk/>
            <pc:sldMk cId="3516137895" sldId="259"/>
            <ac:spMk id="13" creationId="{5DBBC34A-8C43-4368-951E-A04EB7C00E32}"/>
          </ac:spMkLst>
        </pc:spChg>
        <pc:spChg chg="add del">
          <ac:chgData name="Barry Stamm" userId="90a99041-9c6b-4add-856d-94a9faf7613a" providerId="ADAL" clId="{1B6CE0D6-F26E-4923-9468-854AC6228D53}" dt="2020-10-22T18:35:38.414" v="97" actId="26606"/>
          <ac:spMkLst>
            <pc:docMk/>
            <pc:sldMk cId="3516137895" sldId="259"/>
            <ac:spMk id="15" creationId="{A8E9C91B-7EAD-4562-AB0E-DFB9663AECE3}"/>
          </ac:spMkLst>
        </pc:spChg>
        <pc:spChg chg="add del">
          <ac:chgData name="Barry Stamm" userId="90a99041-9c6b-4add-856d-94a9faf7613a" providerId="ADAL" clId="{1B6CE0D6-F26E-4923-9468-854AC6228D53}" dt="2020-10-22T18:36:07.694" v="103" actId="26606"/>
          <ac:spMkLst>
            <pc:docMk/>
            <pc:sldMk cId="3516137895" sldId="259"/>
            <ac:spMk id="16" creationId="{A8E9C91B-7EAD-4562-AB0E-DFB9663AECE3}"/>
          </ac:spMkLst>
        </pc:spChg>
        <pc:spChg chg="add del">
          <ac:chgData name="Barry Stamm" userId="90a99041-9c6b-4add-856d-94a9faf7613a" providerId="ADAL" clId="{1B6CE0D6-F26E-4923-9468-854AC6228D53}" dt="2020-10-22T18:36:07.694" v="103" actId="26606"/>
          <ac:spMkLst>
            <pc:docMk/>
            <pc:sldMk cId="3516137895" sldId="259"/>
            <ac:spMk id="17" creationId="{2C7211D9-E545-4D00-9874-641EC7C7BD85}"/>
          </ac:spMkLst>
        </pc:spChg>
        <pc:spChg chg="add del">
          <ac:chgData name="Barry Stamm" userId="90a99041-9c6b-4add-856d-94a9faf7613a" providerId="ADAL" clId="{1B6CE0D6-F26E-4923-9468-854AC6228D53}" dt="2020-10-22T18:35:02.499" v="85" actId="26606"/>
          <ac:spMkLst>
            <pc:docMk/>
            <pc:sldMk cId="3516137895" sldId="259"/>
            <ac:spMk id="18" creationId="{A8E9C91B-7EAD-4562-AB0E-DFB9663AECE3}"/>
          </ac:spMkLst>
        </pc:spChg>
        <pc:spChg chg="add del">
          <ac:chgData name="Barry Stamm" userId="90a99041-9c6b-4add-856d-94a9faf7613a" providerId="ADAL" clId="{1B6CE0D6-F26E-4923-9468-854AC6228D53}" dt="2020-10-22T18:36:07.694" v="103" actId="26606"/>
          <ac:spMkLst>
            <pc:docMk/>
            <pc:sldMk cId="3516137895" sldId="259"/>
            <ac:spMk id="19" creationId="{5DBBC34A-8C43-4368-951E-A04EB7C00E32}"/>
          </ac:spMkLst>
        </pc:spChg>
        <pc:spChg chg="add del">
          <ac:chgData name="Barry Stamm" userId="90a99041-9c6b-4add-856d-94a9faf7613a" providerId="ADAL" clId="{1B6CE0D6-F26E-4923-9468-854AC6228D53}" dt="2020-10-22T18:35:02.499" v="85" actId="26606"/>
          <ac:spMkLst>
            <pc:docMk/>
            <pc:sldMk cId="3516137895" sldId="259"/>
            <ac:spMk id="20" creationId="{652BD35A-BC99-4831-A358-06E2CEB96697}"/>
          </ac:spMkLst>
        </pc:spChg>
        <pc:spChg chg="add del">
          <ac:chgData name="Barry Stamm" userId="90a99041-9c6b-4add-856d-94a9faf7613a" providerId="ADAL" clId="{1B6CE0D6-F26E-4923-9468-854AC6228D53}" dt="2020-10-22T18:35:02.499" v="85" actId="26606"/>
          <ac:spMkLst>
            <pc:docMk/>
            <pc:sldMk cId="3516137895" sldId="259"/>
            <ac:spMk id="22" creationId="{B76E24C1-2968-40DC-A36E-F6B85F0F0752}"/>
          </ac:spMkLst>
        </pc:spChg>
        <pc:spChg chg="add del">
          <ac:chgData name="Barry Stamm" userId="90a99041-9c6b-4add-856d-94a9faf7613a" providerId="ADAL" clId="{1B6CE0D6-F26E-4923-9468-854AC6228D53}" dt="2020-10-22T18:35:04.356" v="87" actId="26606"/>
          <ac:spMkLst>
            <pc:docMk/>
            <pc:sldMk cId="3516137895" sldId="259"/>
            <ac:spMk id="24" creationId="{A8E9C91B-7EAD-4562-AB0E-DFB9663AECE3}"/>
          </ac:spMkLst>
        </pc:spChg>
        <pc:spChg chg="add del">
          <ac:chgData name="Barry Stamm" userId="90a99041-9c6b-4add-856d-94a9faf7613a" providerId="ADAL" clId="{1B6CE0D6-F26E-4923-9468-854AC6228D53}" dt="2020-10-22T18:35:16.797" v="91" actId="26606"/>
          <ac:spMkLst>
            <pc:docMk/>
            <pc:sldMk cId="3516137895" sldId="259"/>
            <ac:spMk id="26" creationId="{A8E9C91B-7EAD-4562-AB0E-DFB9663AECE3}"/>
          </ac:spMkLst>
        </pc:spChg>
        <pc:picChg chg="add del mod">
          <ac:chgData name="Barry Stamm" userId="90a99041-9c6b-4add-856d-94a9faf7613a" providerId="ADAL" clId="{1B6CE0D6-F26E-4923-9468-854AC6228D53}" dt="2020-10-22T17:02:40.783" v="74" actId="478"/>
          <ac:picMkLst>
            <pc:docMk/>
            <pc:sldMk cId="3516137895" sldId="259"/>
            <ac:picMk id="4" creationId="{37F766C4-B382-4D08-9892-EB332E272B56}"/>
          </ac:picMkLst>
        </pc:picChg>
        <pc:picChg chg="add mod">
          <ac:chgData name="Barry Stamm" userId="90a99041-9c6b-4add-856d-94a9faf7613a" providerId="ADAL" clId="{1B6CE0D6-F26E-4923-9468-854AC6228D53}" dt="2020-10-22T18:39:28.672" v="147" actId="1038"/>
          <ac:picMkLst>
            <pc:docMk/>
            <pc:sldMk cId="3516137895" sldId="259"/>
            <ac:picMk id="5" creationId="{1E85CFA2-801B-4289-B4BC-3BA1C8BFC0E0}"/>
          </ac:picMkLst>
        </pc:picChg>
        <pc:picChg chg="add del mod">
          <ac:chgData name="Barry Stamm" userId="90a99041-9c6b-4add-856d-94a9faf7613a" providerId="ADAL" clId="{1B6CE0D6-F26E-4923-9468-854AC6228D53}" dt="2020-10-26T15:23:23.688" v="476" actId="478"/>
          <ac:picMkLst>
            <pc:docMk/>
            <pc:sldMk cId="3516137895" sldId="259"/>
            <ac:picMk id="6" creationId="{D6155315-BF9D-4B7B-BE7A-075596D06D78}"/>
          </ac:picMkLst>
        </pc:picChg>
        <pc:picChg chg="add del mod">
          <ac:chgData name="Barry Stamm" userId="90a99041-9c6b-4add-856d-94a9faf7613a" providerId="ADAL" clId="{1B6CE0D6-F26E-4923-9468-854AC6228D53}" dt="2020-10-26T15:23:23.688" v="476" actId="478"/>
          <ac:picMkLst>
            <pc:docMk/>
            <pc:sldMk cId="3516137895" sldId="259"/>
            <ac:picMk id="7" creationId="{F98CCF6E-9563-4813-8D17-F6B440A499EE}"/>
          </ac:picMkLst>
        </pc:picChg>
        <pc:picChg chg="add del mod">
          <ac:chgData name="Barry Stamm" userId="90a99041-9c6b-4add-856d-94a9faf7613a" providerId="ADAL" clId="{1B6CE0D6-F26E-4923-9468-854AC6228D53}" dt="2020-10-26T15:23:31.209" v="477" actId="478"/>
          <ac:picMkLst>
            <pc:docMk/>
            <pc:sldMk cId="3516137895" sldId="259"/>
            <ac:picMk id="8" creationId="{639E4AD6-4AEB-4F39-97AF-E2FCD77E88A6}"/>
          </ac:picMkLst>
        </pc:picChg>
        <pc:picChg chg="add del mod">
          <ac:chgData name="Barry Stamm" userId="90a99041-9c6b-4add-856d-94a9faf7613a" providerId="ADAL" clId="{1B6CE0D6-F26E-4923-9468-854AC6228D53}" dt="2020-10-26T15:23:23.688" v="476" actId="478"/>
          <ac:picMkLst>
            <pc:docMk/>
            <pc:sldMk cId="3516137895" sldId="259"/>
            <ac:picMk id="21" creationId="{6A4E6294-98B2-49E4-AE72-ADD1EF848E99}"/>
          </ac:picMkLst>
        </pc:picChg>
        <pc:picChg chg="add del mod">
          <ac:chgData name="Barry Stamm" userId="90a99041-9c6b-4add-856d-94a9faf7613a" providerId="ADAL" clId="{1B6CE0D6-F26E-4923-9468-854AC6228D53}" dt="2020-10-26T15:23:23.688" v="476" actId="478"/>
          <ac:picMkLst>
            <pc:docMk/>
            <pc:sldMk cId="3516137895" sldId="259"/>
            <ac:picMk id="23" creationId="{F8A72D35-FB22-4385-8970-D99043C3860C}"/>
          </ac:picMkLst>
        </pc:picChg>
        <pc:picChg chg="add del mod">
          <ac:chgData name="Barry Stamm" userId="90a99041-9c6b-4add-856d-94a9faf7613a" providerId="ADAL" clId="{1B6CE0D6-F26E-4923-9468-854AC6228D53}" dt="2020-10-26T15:23:23.688" v="476" actId="478"/>
          <ac:picMkLst>
            <pc:docMk/>
            <pc:sldMk cId="3516137895" sldId="259"/>
            <ac:picMk id="25" creationId="{DC48E441-4B9A-471A-9FE6-B27B04972C8D}"/>
          </ac:picMkLst>
        </pc:picChg>
        <pc:picChg chg="add del mod">
          <ac:chgData name="Barry Stamm" userId="90a99041-9c6b-4add-856d-94a9faf7613a" providerId="ADAL" clId="{1B6CE0D6-F26E-4923-9468-854AC6228D53}" dt="2020-10-26T15:23:23.688" v="476" actId="478"/>
          <ac:picMkLst>
            <pc:docMk/>
            <pc:sldMk cId="3516137895" sldId="259"/>
            <ac:picMk id="27" creationId="{B020D95D-A719-4FB9-8E2B-E1BB396C5FD6}"/>
          </ac:picMkLst>
        </pc:picChg>
        <pc:picChg chg="add del mod">
          <ac:chgData name="Barry Stamm" userId="90a99041-9c6b-4add-856d-94a9faf7613a" providerId="ADAL" clId="{1B6CE0D6-F26E-4923-9468-854AC6228D53}" dt="2020-10-26T15:23:23.688" v="476" actId="478"/>
          <ac:picMkLst>
            <pc:docMk/>
            <pc:sldMk cId="3516137895" sldId="259"/>
            <ac:picMk id="28" creationId="{8DB15C18-B4D5-429A-B9EC-6A482584E7F6}"/>
          </ac:picMkLst>
        </pc:picChg>
        <pc:picChg chg="add del mod">
          <ac:chgData name="Barry Stamm" userId="90a99041-9c6b-4add-856d-94a9faf7613a" providerId="ADAL" clId="{1B6CE0D6-F26E-4923-9468-854AC6228D53}" dt="2020-10-26T15:23:23.688" v="476" actId="478"/>
          <ac:picMkLst>
            <pc:docMk/>
            <pc:sldMk cId="3516137895" sldId="259"/>
            <ac:picMk id="29" creationId="{3B40A344-DB29-4FBC-81DD-1EB8F4FEA22B}"/>
          </ac:picMkLst>
        </pc:picChg>
        <pc:picChg chg="add del mod">
          <ac:chgData name="Barry Stamm" userId="90a99041-9c6b-4add-856d-94a9faf7613a" providerId="ADAL" clId="{1B6CE0D6-F26E-4923-9468-854AC6228D53}" dt="2020-10-26T15:23:23.688" v="476" actId="478"/>
          <ac:picMkLst>
            <pc:docMk/>
            <pc:sldMk cId="3516137895" sldId="259"/>
            <ac:picMk id="30" creationId="{175818C0-C8EE-45EA-A4A9-4E2E1245C6CD}"/>
          </ac:picMkLst>
        </pc:picChg>
        <pc:picChg chg="add del mod">
          <ac:chgData name="Barry Stamm" userId="90a99041-9c6b-4add-856d-94a9faf7613a" providerId="ADAL" clId="{1B6CE0D6-F26E-4923-9468-854AC6228D53}" dt="2020-10-26T15:23:23.688" v="476" actId="478"/>
          <ac:picMkLst>
            <pc:docMk/>
            <pc:sldMk cId="3516137895" sldId="259"/>
            <ac:picMk id="31" creationId="{2C667657-47F8-4451-BE6F-DD855A2E038E}"/>
          </ac:picMkLst>
        </pc:picChg>
        <pc:picChg chg="add del mod">
          <ac:chgData name="Barry Stamm" userId="90a99041-9c6b-4add-856d-94a9faf7613a" providerId="ADAL" clId="{1B6CE0D6-F26E-4923-9468-854AC6228D53}" dt="2020-10-26T15:23:31.209" v="477" actId="478"/>
          <ac:picMkLst>
            <pc:docMk/>
            <pc:sldMk cId="3516137895" sldId="259"/>
            <ac:picMk id="32" creationId="{737E0F10-D8E0-4658-92C9-BAF47CA2F8F6}"/>
          </ac:picMkLst>
        </pc:picChg>
        <pc:picChg chg="add del mod">
          <ac:chgData name="Barry Stamm" userId="90a99041-9c6b-4add-856d-94a9faf7613a" providerId="ADAL" clId="{1B6CE0D6-F26E-4923-9468-854AC6228D53}" dt="2020-10-26T15:23:31.209" v="477" actId="478"/>
          <ac:picMkLst>
            <pc:docMk/>
            <pc:sldMk cId="3516137895" sldId="259"/>
            <ac:picMk id="33" creationId="{BD663DF5-B0CC-4D95-9EB9-5A9504C3568D}"/>
          </ac:picMkLst>
        </pc:picChg>
        <pc:picChg chg="add del mod">
          <ac:chgData name="Barry Stamm" userId="90a99041-9c6b-4add-856d-94a9faf7613a" providerId="ADAL" clId="{1B6CE0D6-F26E-4923-9468-854AC6228D53}" dt="2020-10-26T15:23:31.209" v="477" actId="478"/>
          <ac:picMkLst>
            <pc:docMk/>
            <pc:sldMk cId="3516137895" sldId="259"/>
            <ac:picMk id="34" creationId="{D457CCDC-91E8-4FA9-B16E-36B320E354EC}"/>
          </ac:picMkLst>
        </pc:picChg>
        <pc:picChg chg="add del mod">
          <ac:chgData name="Barry Stamm" userId="90a99041-9c6b-4add-856d-94a9faf7613a" providerId="ADAL" clId="{1B6CE0D6-F26E-4923-9468-854AC6228D53}" dt="2020-10-26T15:23:31.209" v="477" actId="478"/>
          <ac:picMkLst>
            <pc:docMk/>
            <pc:sldMk cId="3516137895" sldId="259"/>
            <ac:picMk id="35" creationId="{F2B9C713-0F4D-482C-8583-2CF2B4C5651D}"/>
          </ac:picMkLst>
        </pc:picChg>
        <pc:picChg chg="add del mod">
          <ac:chgData name="Barry Stamm" userId="90a99041-9c6b-4add-856d-94a9faf7613a" providerId="ADAL" clId="{1B6CE0D6-F26E-4923-9468-854AC6228D53}" dt="2020-10-26T15:23:31.209" v="477" actId="478"/>
          <ac:picMkLst>
            <pc:docMk/>
            <pc:sldMk cId="3516137895" sldId="259"/>
            <ac:picMk id="36" creationId="{9AA449F4-2256-4AEA-A01D-9CEBB2CC1D3C}"/>
          </ac:picMkLst>
        </pc:picChg>
      </pc:sldChg>
      <pc:sldChg chg="addSp delSp modSp add mod ord setBg delAnim modAnim">
        <pc:chgData name="Barry Stamm" userId="90a99041-9c6b-4add-856d-94a9faf7613a" providerId="ADAL" clId="{1B6CE0D6-F26E-4923-9468-854AC6228D53}" dt="2020-10-30T19:55:03.590" v="807" actId="14100"/>
        <pc:sldMkLst>
          <pc:docMk/>
          <pc:sldMk cId="3666171452" sldId="260"/>
        </pc:sldMkLst>
        <pc:spChg chg="del">
          <ac:chgData name="Barry Stamm" userId="90a99041-9c6b-4add-856d-94a9faf7613a" providerId="ADAL" clId="{1B6CE0D6-F26E-4923-9468-854AC6228D53}" dt="2020-10-22T18:43:42.398" v="288" actId="478"/>
          <ac:spMkLst>
            <pc:docMk/>
            <pc:sldMk cId="3666171452" sldId="260"/>
            <ac:spMk id="2" creationId="{29B954EA-50BB-4E14-9D43-8D62640217E8}"/>
          </ac:spMkLst>
        </pc:spChg>
        <pc:spChg chg="add del mod">
          <ac:chgData name="Barry Stamm" userId="90a99041-9c6b-4add-856d-94a9faf7613a" providerId="ADAL" clId="{1B6CE0D6-F26E-4923-9468-854AC6228D53}" dt="2020-10-26T16:04:34.717" v="542" actId="478"/>
          <ac:spMkLst>
            <pc:docMk/>
            <pc:sldMk cId="3666171452" sldId="260"/>
            <ac:spMk id="2" creationId="{7ABF39C4-F5BD-40A8-8162-EAB9D8D42C8D}"/>
          </ac:spMkLst>
        </pc:spChg>
        <pc:spChg chg="del">
          <ac:chgData name="Barry Stamm" userId="90a99041-9c6b-4add-856d-94a9faf7613a" providerId="ADAL" clId="{1B6CE0D6-F26E-4923-9468-854AC6228D53}" dt="2020-10-22T18:43:44.738" v="289" actId="478"/>
          <ac:spMkLst>
            <pc:docMk/>
            <pc:sldMk cId="3666171452" sldId="260"/>
            <ac:spMk id="3" creationId="{DA5CD5D3-F7BD-4870-9501-8F96836042AE}"/>
          </ac:spMkLst>
        </pc:spChg>
        <pc:spChg chg="add">
          <ac:chgData name="Barry Stamm" userId="90a99041-9c6b-4add-856d-94a9faf7613a" providerId="ADAL" clId="{1B6CE0D6-F26E-4923-9468-854AC6228D53}" dt="2020-10-22T19:13:56.097" v="295" actId="26606"/>
          <ac:spMkLst>
            <pc:docMk/>
            <pc:sldMk cId="3666171452" sldId="260"/>
            <ac:spMk id="11" creationId="{A8E9C91B-7EAD-4562-AB0E-DFB9663AECE3}"/>
          </ac:spMkLst>
        </pc:spChg>
        <pc:spChg chg="add">
          <ac:chgData name="Barry Stamm" userId="90a99041-9c6b-4add-856d-94a9faf7613a" providerId="ADAL" clId="{1B6CE0D6-F26E-4923-9468-854AC6228D53}" dt="2020-10-22T19:13:56.097" v="295" actId="26606"/>
          <ac:spMkLst>
            <pc:docMk/>
            <pc:sldMk cId="3666171452" sldId="260"/>
            <ac:spMk id="13" creationId="{2C7211D9-E545-4D00-9874-641EC7C7BD85}"/>
          </ac:spMkLst>
        </pc:spChg>
        <pc:spChg chg="add">
          <ac:chgData name="Barry Stamm" userId="90a99041-9c6b-4add-856d-94a9faf7613a" providerId="ADAL" clId="{1B6CE0D6-F26E-4923-9468-854AC6228D53}" dt="2020-10-22T19:13:56.097" v="295" actId="26606"/>
          <ac:spMkLst>
            <pc:docMk/>
            <pc:sldMk cId="3666171452" sldId="260"/>
            <ac:spMk id="15" creationId="{5DBBC34A-8C43-4368-951E-A04EB7C00E32}"/>
          </ac:spMkLst>
        </pc:spChg>
        <pc:picChg chg="add mod">
          <ac:chgData name="Barry Stamm" userId="90a99041-9c6b-4add-856d-94a9faf7613a" providerId="ADAL" clId="{1B6CE0D6-F26E-4923-9468-854AC6228D53}" dt="2020-10-30T19:55:03.590" v="807" actId="14100"/>
          <ac:picMkLst>
            <pc:docMk/>
            <pc:sldMk cId="3666171452" sldId="260"/>
            <ac:picMk id="2" creationId="{3B487DAC-C0E8-4012-BFF4-340C6809FFC3}"/>
          </ac:picMkLst>
        </pc:picChg>
        <pc:picChg chg="add del">
          <ac:chgData name="Barry Stamm" userId="90a99041-9c6b-4add-856d-94a9faf7613a" providerId="ADAL" clId="{1B6CE0D6-F26E-4923-9468-854AC6228D53}" dt="2020-10-30T18:50:10.794" v="668" actId="478"/>
          <ac:picMkLst>
            <pc:docMk/>
            <pc:sldMk cId="3666171452" sldId="260"/>
            <ac:picMk id="2" creationId="{8C74F845-D669-4A4F-BE2F-BCF0AA6B5FB0}"/>
          </ac:picMkLst>
        </pc:picChg>
        <pc:picChg chg="add del mod">
          <ac:chgData name="Barry Stamm" userId="90a99041-9c6b-4add-856d-94a9faf7613a" providerId="ADAL" clId="{1B6CE0D6-F26E-4923-9468-854AC6228D53}" dt="2020-10-30T18:41:18.697" v="666" actId="478"/>
          <ac:picMkLst>
            <pc:docMk/>
            <pc:sldMk cId="3666171452" sldId="260"/>
            <ac:picMk id="3" creationId="{97E38353-E8C3-4EFB-9AC5-B145778070B2}"/>
          </ac:picMkLst>
        </pc:picChg>
        <pc:picChg chg="add del">
          <ac:chgData name="Barry Stamm" userId="90a99041-9c6b-4add-856d-94a9faf7613a" providerId="ADAL" clId="{1B6CE0D6-F26E-4923-9468-854AC6228D53}" dt="2020-10-22T18:48:51.862" v="291" actId="478"/>
          <ac:picMkLst>
            <pc:docMk/>
            <pc:sldMk cId="3666171452" sldId="260"/>
            <ac:picMk id="4" creationId="{7A12BDCD-EC60-437D-B6DD-72C7E7485D14}"/>
          </ac:picMkLst>
        </pc:picChg>
        <pc:picChg chg="add del mod">
          <ac:chgData name="Barry Stamm" userId="90a99041-9c6b-4add-856d-94a9faf7613a" providerId="ADAL" clId="{1B6CE0D6-F26E-4923-9468-854AC6228D53}" dt="2020-10-30T19:54:49.684" v="803" actId="478"/>
          <ac:picMkLst>
            <pc:docMk/>
            <pc:sldMk cId="3666171452" sldId="260"/>
            <ac:picMk id="4" creationId="{7E8E38EF-DE93-4CF6-B231-7E3DC0BECC06}"/>
          </ac:picMkLst>
        </pc:picChg>
        <pc:picChg chg="add del">
          <ac:chgData name="Barry Stamm" userId="90a99041-9c6b-4add-856d-94a9faf7613a" providerId="ADAL" clId="{1B6CE0D6-F26E-4923-9468-854AC6228D53}" dt="2020-10-22T18:48:51.862" v="291" actId="478"/>
          <ac:picMkLst>
            <pc:docMk/>
            <pc:sldMk cId="3666171452" sldId="260"/>
            <ac:picMk id="5" creationId="{9C6AE8E9-4FCD-4C7E-80D1-02AD99AC696E}"/>
          </ac:picMkLst>
        </pc:picChg>
        <pc:picChg chg="add del mod">
          <ac:chgData name="Barry Stamm" userId="90a99041-9c6b-4add-856d-94a9faf7613a" providerId="ADAL" clId="{1B6CE0D6-F26E-4923-9468-854AC6228D53}" dt="2020-10-22T19:43:35.975" v="394" actId="478"/>
          <ac:picMkLst>
            <pc:docMk/>
            <pc:sldMk cId="3666171452" sldId="260"/>
            <ac:picMk id="6" creationId="{3C54162C-2184-45F8-A8E4-7E2B28D11EBF}"/>
          </ac:picMkLst>
        </pc:picChg>
        <pc:picChg chg="add del mod">
          <ac:chgData name="Barry Stamm" userId="90a99041-9c6b-4add-856d-94a9faf7613a" providerId="ADAL" clId="{1B6CE0D6-F26E-4923-9468-854AC6228D53}" dt="2020-10-22T19:43:35.152" v="393" actId="478"/>
          <ac:picMkLst>
            <pc:docMk/>
            <pc:sldMk cId="3666171452" sldId="260"/>
            <ac:picMk id="7" creationId="{4FB26752-3CAD-49C9-86FF-77FA5A6EE22C}"/>
          </ac:picMkLst>
        </pc:picChg>
        <pc:picChg chg="add del mod">
          <ac:chgData name="Barry Stamm" userId="90a99041-9c6b-4add-856d-94a9faf7613a" providerId="ADAL" clId="{1B6CE0D6-F26E-4923-9468-854AC6228D53}" dt="2020-10-22T19:50:36.085" v="404" actId="478"/>
          <ac:picMkLst>
            <pc:docMk/>
            <pc:sldMk cId="3666171452" sldId="260"/>
            <ac:picMk id="8" creationId="{4EEC6D5E-1244-4C8F-841D-54B10EC06CC5}"/>
          </ac:picMkLst>
        </pc:picChg>
        <pc:picChg chg="add del mod">
          <ac:chgData name="Barry Stamm" userId="90a99041-9c6b-4add-856d-94a9faf7613a" providerId="ADAL" clId="{1B6CE0D6-F26E-4923-9468-854AC6228D53}" dt="2020-10-26T15:49:35.338" v="539" actId="478"/>
          <ac:picMkLst>
            <pc:docMk/>
            <pc:sldMk cId="3666171452" sldId="260"/>
            <ac:picMk id="9" creationId="{87058BE4-E9BE-433A-8D2B-3BD37C6B6E43}"/>
          </ac:picMkLst>
        </pc:picChg>
      </pc:sldChg>
      <pc:sldChg chg="addSp delSp modSp add">
        <pc:chgData name="Barry Stamm" userId="90a99041-9c6b-4add-856d-94a9faf7613a" providerId="ADAL" clId="{1B6CE0D6-F26E-4923-9468-854AC6228D53}" dt="2020-10-26T15:21:50.244" v="474" actId="115"/>
        <pc:sldMkLst>
          <pc:docMk/>
          <pc:sldMk cId="1760821398" sldId="261"/>
        </pc:sldMkLst>
        <pc:spChg chg="del">
          <ac:chgData name="Barry Stamm" userId="90a99041-9c6b-4add-856d-94a9faf7613a" providerId="ADAL" clId="{1B6CE0D6-F26E-4923-9468-854AC6228D53}" dt="2020-10-26T15:14:19.495" v="419" actId="478"/>
          <ac:spMkLst>
            <pc:docMk/>
            <pc:sldMk cId="1760821398" sldId="261"/>
            <ac:spMk id="2" creationId="{2708A287-2866-4F43-A198-1541F94E2422}"/>
          </ac:spMkLst>
        </pc:spChg>
        <pc:spChg chg="add del mod">
          <ac:chgData name="Barry Stamm" userId="90a99041-9c6b-4add-856d-94a9faf7613a" providerId="ADAL" clId="{1B6CE0D6-F26E-4923-9468-854AC6228D53}" dt="2020-10-26T15:21:50.244" v="474" actId="115"/>
          <ac:spMkLst>
            <pc:docMk/>
            <pc:sldMk cId="1760821398" sldId="261"/>
            <ac:spMk id="3" creationId="{5A50F8F0-D52F-460C-A49D-6A47A38445CC}"/>
          </ac:spMkLst>
        </pc:spChg>
        <pc:picChg chg="add mod">
          <ac:chgData name="Barry Stamm" userId="90a99041-9c6b-4add-856d-94a9faf7613a" providerId="ADAL" clId="{1B6CE0D6-F26E-4923-9468-854AC6228D53}" dt="2020-10-26T15:21:21.444" v="455" actId="1037"/>
          <ac:picMkLst>
            <pc:docMk/>
            <pc:sldMk cId="1760821398" sldId="261"/>
            <ac:picMk id="4" creationId="{EE2F4EFA-27E0-45A6-918D-703448920644}"/>
          </ac:picMkLst>
        </pc:picChg>
      </pc:sldChg>
      <pc:sldChg chg="addSp delSp modSp add mod setBg">
        <pc:chgData name="Barry Stamm" userId="90a99041-9c6b-4add-856d-94a9faf7613a" providerId="ADAL" clId="{1B6CE0D6-F26E-4923-9468-854AC6228D53}" dt="2020-10-30T19:44:46.338" v="737" actId="1035"/>
        <pc:sldMkLst>
          <pc:docMk/>
          <pc:sldMk cId="822564413" sldId="262"/>
        </pc:sldMkLst>
        <pc:spChg chg="del">
          <ac:chgData name="Barry Stamm" userId="90a99041-9c6b-4add-856d-94a9faf7613a" providerId="ADAL" clId="{1B6CE0D6-F26E-4923-9468-854AC6228D53}" dt="2020-10-26T15:45:28.957" v="479" actId="478"/>
          <ac:spMkLst>
            <pc:docMk/>
            <pc:sldMk cId="822564413" sldId="262"/>
            <ac:spMk id="2" creationId="{E793254D-16B6-4061-A4C4-CCEF2182064A}"/>
          </ac:spMkLst>
        </pc:spChg>
        <pc:spChg chg="del mod">
          <ac:chgData name="Barry Stamm" userId="90a99041-9c6b-4add-856d-94a9faf7613a" providerId="ADAL" clId="{1B6CE0D6-F26E-4923-9468-854AC6228D53}" dt="2020-10-26T15:45:31.883" v="481" actId="478"/>
          <ac:spMkLst>
            <pc:docMk/>
            <pc:sldMk cId="822564413" sldId="262"/>
            <ac:spMk id="3" creationId="{6294A7DD-A507-46D8-B37F-0AC702DF2AC9}"/>
          </ac:spMkLst>
        </pc:spChg>
        <pc:spChg chg="add del">
          <ac:chgData name="Barry Stamm" userId="90a99041-9c6b-4add-856d-94a9faf7613a" providerId="ADAL" clId="{1B6CE0D6-F26E-4923-9468-854AC6228D53}" dt="2020-10-26T15:45:56.013" v="487" actId="26606"/>
          <ac:spMkLst>
            <pc:docMk/>
            <pc:sldMk cId="822564413" sldId="262"/>
            <ac:spMk id="9" creationId="{A8E9C91B-7EAD-4562-AB0E-DFB9663AECE3}"/>
          </ac:spMkLst>
        </pc:spChg>
        <pc:spChg chg="add del">
          <ac:chgData name="Barry Stamm" userId="90a99041-9c6b-4add-856d-94a9faf7613a" providerId="ADAL" clId="{1B6CE0D6-F26E-4923-9468-854AC6228D53}" dt="2020-10-26T15:45:56.013" v="487" actId="26606"/>
          <ac:spMkLst>
            <pc:docMk/>
            <pc:sldMk cId="822564413" sldId="262"/>
            <ac:spMk id="11" creationId="{652BD35A-BC99-4831-A358-06E2CEB96697}"/>
          </ac:spMkLst>
        </pc:spChg>
        <pc:spChg chg="add del">
          <ac:chgData name="Barry Stamm" userId="90a99041-9c6b-4add-856d-94a9faf7613a" providerId="ADAL" clId="{1B6CE0D6-F26E-4923-9468-854AC6228D53}" dt="2020-10-26T15:45:56.013" v="487" actId="26606"/>
          <ac:spMkLst>
            <pc:docMk/>
            <pc:sldMk cId="822564413" sldId="262"/>
            <ac:spMk id="13" creationId="{B76E24C1-2968-40DC-A36E-F6B85F0F0752}"/>
          </ac:spMkLst>
        </pc:spChg>
        <pc:spChg chg="add del">
          <ac:chgData name="Barry Stamm" userId="90a99041-9c6b-4add-856d-94a9faf7613a" providerId="ADAL" clId="{1B6CE0D6-F26E-4923-9468-854AC6228D53}" dt="2020-10-26T15:45:55.980" v="486" actId="26606"/>
          <ac:spMkLst>
            <pc:docMk/>
            <pc:sldMk cId="822564413" sldId="262"/>
            <ac:spMk id="18" creationId="{A8E9C91B-7EAD-4562-AB0E-DFB9663AECE3}"/>
          </ac:spMkLst>
        </pc:spChg>
        <pc:spChg chg="add del">
          <ac:chgData name="Barry Stamm" userId="90a99041-9c6b-4add-856d-94a9faf7613a" providerId="ADAL" clId="{1B6CE0D6-F26E-4923-9468-854AC6228D53}" dt="2020-10-26T15:45:55.980" v="486" actId="26606"/>
          <ac:spMkLst>
            <pc:docMk/>
            <pc:sldMk cId="822564413" sldId="262"/>
            <ac:spMk id="20" creationId="{652BD35A-BC99-4831-A358-06E2CEB96697}"/>
          </ac:spMkLst>
        </pc:spChg>
        <pc:spChg chg="add del">
          <ac:chgData name="Barry Stamm" userId="90a99041-9c6b-4add-856d-94a9faf7613a" providerId="ADAL" clId="{1B6CE0D6-F26E-4923-9468-854AC6228D53}" dt="2020-10-26T15:45:55.980" v="486" actId="26606"/>
          <ac:spMkLst>
            <pc:docMk/>
            <pc:sldMk cId="822564413" sldId="262"/>
            <ac:spMk id="22" creationId="{B76E24C1-2968-40DC-A36E-F6B85F0F0752}"/>
          </ac:spMkLst>
        </pc:spChg>
        <pc:spChg chg="add">
          <ac:chgData name="Barry Stamm" userId="90a99041-9c6b-4add-856d-94a9faf7613a" providerId="ADAL" clId="{1B6CE0D6-F26E-4923-9468-854AC6228D53}" dt="2020-10-26T15:45:56.013" v="487" actId="26606"/>
          <ac:spMkLst>
            <pc:docMk/>
            <pc:sldMk cId="822564413" sldId="262"/>
            <ac:spMk id="24" creationId="{A8E9C91B-7EAD-4562-AB0E-DFB9663AECE3}"/>
          </ac:spMkLst>
        </pc:spChg>
        <pc:spChg chg="add">
          <ac:chgData name="Barry Stamm" userId="90a99041-9c6b-4add-856d-94a9faf7613a" providerId="ADAL" clId="{1B6CE0D6-F26E-4923-9468-854AC6228D53}" dt="2020-10-26T15:45:56.013" v="487" actId="26606"/>
          <ac:spMkLst>
            <pc:docMk/>
            <pc:sldMk cId="822564413" sldId="262"/>
            <ac:spMk id="25" creationId="{2C7211D9-E545-4D00-9874-641EC7C7BD85}"/>
          </ac:spMkLst>
        </pc:spChg>
        <pc:spChg chg="add">
          <ac:chgData name="Barry Stamm" userId="90a99041-9c6b-4add-856d-94a9faf7613a" providerId="ADAL" clId="{1B6CE0D6-F26E-4923-9468-854AC6228D53}" dt="2020-10-26T15:45:56.013" v="487" actId="26606"/>
          <ac:spMkLst>
            <pc:docMk/>
            <pc:sldMk cId="822564413" sldId="262"/>
            <ac:spMk id="26" creationId="{5DBBC34A-8C43-4368-951E-A04EB7C00E32}"/>
          </ac:spMkLst>
        </pc:spChg>
        <pc:picChg chg="add mod">
          <ac:chgData name="Barry Stamm" userId="90a99041-9c6b-4add-856d-94a9faf7613a" providerId="ADAL" clId="{1B6CE0D6-F26E-4923-9468-854AC6228D53}" dt="2020-10-30T19:44:46.338" v="737" actId="1035"/>
          <ac:picMkLst>
            <pc:docMk/>
            <pc:sldMk cId="822564413" sldId="262"/>
            <ac:picMk id="2" creationId="{2F74649A-FE95-41DA-8150-483011AFB067}"/>
          </ac:picMkLst>
        </pc:picChg>
        <pc:picChg chg="add del mod">
          <ac:chgData name="Barry Stamm" userId="90a99041-9c6b-4add-856d-94a9faf7613a" providerId="ADAL" clId="{1B6CE0D6-F26E-4923-9468-854AC6228D53}" dt="2020-10-26T15:48:10.196" v="516" actId="478"/>
          <ac:picMkLst>
            <pc:docMk/>
            <pc:sldMk cId="822564413" sldId="262"/>
            <ac:picMk id="4" creationId="{165BDFA4-D90B-490B-8964-B173D21BD7B2}"/>
          </ac:picMkLst>
        </pc:picChg>
        <pc:picChg chg="add del mod">
          <ac:chgData name="Barry Stamm" userId="90a99041-9c6b-4add-856d-94a9faf7613a" providerId="ADAL" clId="{1B6CE0D6-F26E-4923-9468-854AC6228D53}" dt="2020-10-30T19:44:36.515" v="730" actId="478"/>
          <ac:picMkLst>
            <pc:docMk/>
            <pc:sldMk cId="822564413" sldId="262"/>
            <ac:picMk id="5" creationId="{3F420B0A-9FA5-4C8E-AE14-1BC0CBE41F3F}"/>
          </ac:picMkLst>
        </pc:picChg>
      </pc:sldChg>
      <pc:sldChg chg="addSp delSp modSp add mod ord setBg">
        <pc:chgData name="Barry Stamm" userId="90a99041-9c6b-4add-856d-94a9faf7613a" providerId="ADAL" clId="{1B6CE0D6-F26E-4923-9468-854AC6228D53}" dt="2020-10-30T19:49:36.666" v="749" actId="1035"/>
        <pc:sldMkLst>
          <pc:docMk/>
          <pc:sldMk cId="1874712358" sldId="263"/>
        </pc:sldMkLst>
        <pc:spChg chg="del">
          <ac:chgData name="Barry Stamm" userId="90a99041-9c6b-4add-856d-94a9faf7613a" providerId="ADAL" clId="{1B6CE0D6-F26E-4923-9468-854AC6228D53}" dt="2020-10-26T18:49:49.401" v="549" actId="478"/>
          <ac:spMkLst>
            <pc:docMk/>
            <pc:sldMk cId="1874712358" sldId="263"/>
            <ac:spMk id="2" creationId="{8EDB588C-BB9A-43BE-812A-673A611C8B99}"/>
          </ac:spMkLst>
        </pc:spChg>
        <pc:spChg chg="del">
          <ac:chgData name="Barry Stamm" userId="90a99041-9c6b-4add-856d-94a9faf7613a" providerId="ADAL" clId="{1B6CE0D6-F26E-4923-9468-854AC6228D53}" dt="2020-10-26T18:49:52.259" v="550" actId="478"/>
          <ac:spMkLst>
            <pc:docMk/>
            <pc:sldMk cId="1874712358" sldId="263"/>
            <ac:spMk id="3" creationId="{2BA003EE-4E53-45E3-A489-3C4B187FD37C}"/>
          </ac:spMkLst>
        </pc:spChg>
        <pc:spChg chg="add del">
          <ac:chgData name="Barry Stamm" userId="90a99041-9c6b-4add-856d-94a9faf7613a" providerId="ADAL" clId="{1B6CE0D6-F26E-4923-9468-854AC6228D53}" dt="2020-10-26T18:56:35.522" v="588" actId="26606"/>
          <ac:spMkLst>
            <pc:docMk/>
            <pc:sldMk cId="1874712358" sldId="263"/>
            <ac:spMk id="9" creationId="{A8E9C91B-7EAD-4562-AB0E-DFB9663AECE3}"/>
          </ac:spMkLst>
        </pc:spChg>
        <pc:spChg chg="add del">
          <ac:chgData name="Barry Stamm" userId="90a99041-9c6b-4add-856d-94a9faf7613a" providerId="ADAL" clId="{1B6CE0D6-F26E-4923-9468-854AC6228D53}" dt="2020-10-26T18:56:35.522" v="588" actId="26606"/>
          <ac:spMkLst>
            <pc:docMk/>
            <pc:sldMk cId="1874712358" sldId="263"/>
            <ac:spMk id="11" creationId="{2C7211D9-E545-4D00-9874-641EC7C7BD85}"/>
          </ac:spMkLst>
        </pc:spChg>
        <pc:spChg chg="add del">
          <ac:chgData name="Barry Stamm" userId="90a99041-9c6b-4add-856d-94a9faf7613a" providerId="ADAL" clId="{1B6CE0D6-F26E-4923-9468-854AC6228D53}" dt="2020-10-26T18:56:35.522" v="588" actId="26606"/>
          <ac:spMkLst>
            <pc:docMk/>
            <pc:sldMk cId="1874712358" sldId="263"/>
            <ac:spMk id="13" creationId="{5DBBC34A-8C43-4368-951E-A04EB7C00E32}"/>
          </ac:spMkLst>
        </pc:spChg>
        <pc:spChg chg="add">
          <ac:chgData name="Barry Stamm" userId="90a99041-9c6b-4add-856d-94a9faf7613a" providerId="ADAL" clId="{1B6CE0D6-F26E-4923-9468-854AC6228D53}" dt="2020-10-26T18:56:35.522" v="588" actId="26606"/>
          <ac:spMkLst>
            <pc:docMk/>
            <pc:sldMk cId="1874712358" sldId="263"/>
            <ac:spMk id="18" creationId="{A8E9C91B-7EAD-4562-AB0E-DFB9663AECE3}"/>
          </ac:spMkLst>
        </pc:spChg>
        <pc:spChg chg="add">
          <ac:chgData name="Barry Stamm" userId="90a99041-9c6b-4add-856d-94a9faf7613a" providerId="ADAL" clId="{1B6CE0D6-F26E-4923-9468-854AC6228D53}" dt="2020-10-26T18:56:35.522" v="588" actId="26606"/>
          <ac:spMkLst>
            <pc:docMk/>
            <pc:sldMk cId="1874712358" sldId="263"/>
            <ac:spMk id="20" creationId="{2C7211D9-E545-4D00-9874-641EC7C7BD85}"/>
          </ac:spMkLst>
        </pc:spChg>
        <pc:spChg chg="add">
          <ac:chgData name="Barry Stamm" userId="90a99041-9c6b-4add-856d-94a9faf7613a" providerId="ADAL" clId="{1B6CE0D6-F26E-4923-9468-854AC6228D53}" dt="2020-10-26T18:56:35.522" v="588" actId="26606"/>
          <ac:spMkLst>
            <pc:docMk/>
            <pc:sldMk cId="1874712358" sldId="263"/>
            <ac:spMk id="22" creationId="{5DBBC34A-8C43-4368-951E-A04EB7C00E32}"/>
          </ac:spMkLst>
        </pc:spChg>
        <pc:picChg chg="add del mod">
          <ac:chgData name="Barry Stamm" userId="90a99041-9c6b-4add-856d-94a9faf7613a" providerId="ADAL" clId="{1B6CE0D6-F26E-4923-9468-854AC6228D53}" dt="2020-10-30T19:49:21.117" v="738" actId="478"/>
          <ac:picMkLst>
            <pc:docMk/>
            <pc:sldMk cId="1874712358" sldId="263"/>
            <ac:picMk id="2" creationId="{350FDB6F-E554-43C3-907F-919B2E7518AC}"/>
          </ac:picMkLst>
        </pc:picChg>
        <pc:picChg chg="add mod">
          <ac:chgData name="Barry Stamm" userId="90a99041-9c6b-4add-856d-94a9faf7613a" providerId="ADAL" clId="{1B6CE0D6-F26E-4923-9468-854AC6228D53}" dt="2020-10-30T19:49:36.666" v="749" actId="1035"/>
          <ac:picMkLst>
            <pc:docMk/>
            <pc:sldMk cId="1874712358" sldId="263"/>
            <ac:picMk id="3" creationId="{F6D4BEB9-898E-4238-B777-88DA2273B6C8}"/>
          </ac:picMkLst>
        </pc:picChg>
        <pc:picChg chg="add del mod">
          <ac:chgData name="Barry Stamm" userId="90a99041-9c6b-4add-856d-94a9faf7613a" providerId="ADAL" clId="{1B6CE0D6-F26E-4923-9468-854AC6228D53}" dt="2020-10-26T18:50:24.241" v="577" actId="478"/>
          <ac:picMkLst>
            <pc:docMk/>
            <pc:sldMk cId="1874712358" sldId="263"/>
            <ac:picMk id="4" creationId="{FF4B4644-58B2-4982-B0E0-895F954C8987}"/>
          </ac:picMkLst>
        </pc:picChg>
        <pc:picChg chg="add del mod">
          <ac:chgData name="Barry Stamm" userId="90a99041-9c6b-4add-856d-94a9faf7613a" providerId="ADAL" clId="{1B6CE0D6-F26E-4923-9468-854AC6228D53}" dt="2020-10-26T18:56:31.010" v="586" actId="478"/>
          <ac:picMkLst>
            <pc:docMk/>
            <pc:sldMk cId="1874712358" sldId="263"/>
            <ac:picMk id="5" creationId="{C2CD9F51-7BEC-4616-A6C7-9BF86BD8462F}"/>
          </ac:picMkLst>
        </pc:picChg>
        <pc:picChg chg="add del mod">
          <ac:chgData name="Barry Stamm" userId="90a99041-9c6b-4add-856d-94a9faf7613a" providerId="ADAL" clId="{1B6CE0D6-F26E-4923-9468-854AC6228D53}" dt="2020-10-26T19:12:00.191" v="592" actId="478"/>
          <ac:picMkLst>
            <pc:docMk/>
            <pc:sldMk cId="1874712358" sldId="263"/>
            <ac:picMk id="6" creationId="{21A6D396-0F43-44D7-BBFE-34D6217DB2A7}"/>
          </ac:picMkLst>
        </pc:picChg>
        <pc:picChg chg="add del mod">
          <ac:chgData name="Barry Stamm" userId="90a99041-9c6b-4add-856d-94a9faf7613a" providerId="ADAL" clId="{1B6CE0D6-F26E-4923-9468-854AC6228D53}" dt="2020-10-30T18:40:43.189" v="661" actId="478"/>
          <ac:picMkLst>
            <pc:docMk/>
            <pc:sldMk cId="1874712358" sldId="263"/>
            <ac:picMk id="7" creationId="{EEA73669-32FE-4359-BD86-0C5ADA2B09A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00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78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://www.jimpromotions.com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05EE22-04E2-4FFC-936D-51615C2F8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700087"/>
            <a:ext cx="10467975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9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29"/>
    </mc:Choice>
    <mc:Fallback xmlns="">
      <p:transition spd="slow" advTm="732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0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6" name="Rectangle 22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B6E581-E21A-428B-9E7D-F9E2F3852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44" y="530538"/>
            <a:ext cx="11119124" cy="581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3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1"/>
    </mc:Choice>
    <mc:Fallback xmlns="">
      <p:transition spd="slow" advTm="628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936050-CD02-4328-8451-7924088FB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931" y="460207"/>
            <a:ext cx="5551713" cy="590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9"/>
    </mc:Choice>
    <mc:Fallback xmlns="">
      <p:transition spd="slow" advTm="596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85CFA2-801B-4289-B4BC-3BA1C8BFC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538" y="615051"/>
            <a:ext cx="7384342" cy="57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3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9"/>
    </mc:Choice>
    <mc:Fallback xmlns="">
      <p:transition spd="slow" advTm="527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7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E8A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74649A-FE95-41DA-8150-483011AFB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638" y="505814"/>
            <a:ext cx="5659114" cy="590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6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2"/>
    </mc:Choice>
    <mc:Fallback xmlns="">
      <p:transition spd="slow" advTm="593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AF1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D4BEB9-898E-4238-B777-88DA2273B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812" y="538462"/>
            <a:ext cx="5428723" cy="579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1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4"/>
    </mc:Choice>
    <mc:Fallback xmlns="">
      <p:transition spd="slow" advTm="598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487DAC-C0E8-4012-BFF4-340C6809F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561" y="480060"/>
            <a:ext cx="6077345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7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4"/>
    </mc:Choice>
    <mc:Fallback xmlns="">
      <p:transition spd="slow" advTm="469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50F8F0-D52F-460C-A49D-6A47A38445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Visit us at: www.jimpromotions.com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2F4EFA-27E0-45A6-918D-703448920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854" y="1833394"/>
            <a:ext cx="9958819" cy="26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2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9"/>
    </mc:Choice>
    <mc:Fallback xmlns="">
      <p:transition spd="slow" advTm="4659"/>
    </mc:Fallback>
  </mc:AlternateContent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Calibri</vt:lpstr>
      <vt:lpstr>Franklin Gothic Book</vt:lpstr>
      <vt:lpstr>RetrospectVTI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Stamm</dc:creator>
  <cp:lastModifiedBy>Barry Stamm</cp:lastModifiedBy>
  <cp:revision>1</cp:revision>
  <dcterms:created xsi:type="dcterms:W3CDTF">2020-10-30T19:58:07Z</dcterms:created>
  <dcterms:modified xsi:type="dcterms:W3CDTF">2020-10-30T19:59:19Z</dcterms:modified>
</cp:coreProperties>
</file>