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38D60-B832-4CB3-AB98-F4D9D8FD23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CITY EMPLOYEES </a:t>
            </a:r>
            <a:br>
              <a:rPr lang="en-US" b="1" dirty="0"/>
            </a:br>
            <a:r>
              <a:rPr lang="en-US" b="1" dirty="0"/>
              <a:t>LOOK WHAT YOUR CREDIT UNION OFFERS!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479EE-0E40-481B-86BD-51CA2237E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491" y="7097774"/>
            <a:ext cx="10952294" cy="406152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4019FD2-9967-4318-8015-229A2C89F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560" y="3258670"/>
            <a:ext cx="3688485" cy="255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92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50657-5B8E-42DF-A030-B541E1277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552" y="385482"/>
            <a:ext cx="9983788" cy="5880847"/>
          </a:xfrm>
        </p:spPr>
        <p:txBody>
          <a:bodyPr>
            <a:normAutofit fontScale="92500" lnSpcReduction="10000"/>
          </a:bodyPr>
          <a:lstStyle/>
          <a:p>
            <a:endParaRPr lang="en-US" b="1" dirty="0"/>
          </a:p>
          <a:p>
            <a:r>
              <a:rPr lang="en-US" b="1" dirty="0"/>
              <a:t>6 Branches in the Memphis Area</a:t>
            </a:r>
          </a:p>
          <a:p>
            <a:r>
              <a:rPr lang="en-US" b="1" dirty="0"/>
              <a:t>Free checking account </a:t>
            </a:r>
          </a:p>
          <a:p>
            <a:pPr lvl="0"/>
            <a:r>
              <a:rPr lang="en-US" b="1" dirty="0"/>
              <a:t>No opening deposit required for new checking accounts</a:t>
            </a:r>
          </a:p>
          <a:p>
            <a:pPr lvl="0"/>
            <a:r>
              <a:rPr lang="en-US" b="1" dirty="0"/>
              <a:t>No monthly service charge</a:t>
            </a:r>
          </a:p>
          <a:p>
            <a:pPr lvl="0"/>
            <a:r>
              <a:rPr lang="en-US" b="1" dirty="0"/>
              <a:t>No credit check at account opening </a:t>
            </a:r>
          </a:p>
          <a:p>
            <a:pPr lvl="0"/>
            <a:r>
              <a:rPr lang="en-US" b="1" dirty="0"/>
              <a:t>Direct Deposit from the CITY posts on </a:t>
            </a:r>
            <a:r>
              <a:rPr lang="en-US" b="1" u="sng" dirty="0"/>
              <a:t>Thursday</a:t>
            </a:r>
            <a:endParaRPr lang="en-US" b="1" dirty="0"/>
          </a:p>
          <a:p>
            <a:pPr lvl="0"/>
            <a:r>
              <a:rPr lang="en-US" b="1" dirty="0"/>
              <a:t>No Minimum balance requirements                                </a:t>
            </a:r>
            <a:r>
              <a:rPr lang="en-US" b="1" u="sng" dirty="0"/>
              <a:t> </a:t>
            </a:r>
            <a:endParaRPr lang="en-US" b="1" dirty="0"/>
          </a:p>
          <a:p>
            <a:pPr lvl="0"/>
            <a:r>
              <a:rPr lang="en-US" b="1" dirty="0"/>
              <a:t>Debit card with unlimited point-of-sale usage – free</a:t>
            </a:r>
          </a:p>
          <a:p>
            <a:pPr lvl="0"/>
            <a:r>
              <a:rPr lang="en-US" b="1" dirty="0"/>
              <a:t>Turn your debit card on and off thru mobile banking  </a:t>
            </a:r>
          </a:p>
          <a:p>
            <a:pPr lvl="0"/>
            <a:r>
              <a:rPr lang="en-US" b="1" dirty="0"/>
              <a:t>Free mobile and on-line banking and Free Bill-Pay services  </a:t>
            </a:r>
          </a:p>
          <a:p>
            <a:pPr lvl="0"/>
            <a:r>
              <a:rPr lang="en-US" b="1" dirty="0"/>
              <a:t>Free transfer from savings to checking (in person, by phone, thru our mobile app, or on-line using Net Teller)  </a:t>
            </a:r>
          </a:p>
          <a:p>
            <a:pPr lvl="0"/>
            <a:r>
              <a:rPr lang="en-US" b="1" dirty="0"/>
              <a:t>Deposit checks thru mobile banking</a:t>
            </a:r>
          </a:p>
          <a:p>
            <a:r>
              <a:rPr lang="en-US" b="1" dirty="0"/>
              <a:t>Over 30,000 Free ATM’s nationwide</a:t>
            </a:r>
          </a:p>
          <a:p>
            <a:pPr lvl="0"/>
            <a:endParaRPr lang="en-US" b="1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9863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</TotalTime>
  <Words>111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Slice</vt:lpstr>
      <vt:lpstr>CITY EMPLOYEES  LOOK WHAT YOUR CREDIT UNION OFFERS!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EMPLOYEES  LOOK WHAT YOUR CREDIT UNION OFFERS! </dc:title>
  <dc:creator>Donna Brown</dc:creator>
  <cp:lastModifiedBy>Donna Brown</cp:lastModifiedBy>
  <cp:revision>2</cp:revision>
  <dcterms:created xsi:type="dcterms:W3CDTF">2020-06-23T17:09:06Z</dcterms:created>
  <dcterms:modified xsi:type="dcterms:W3CDTF">2020-06-23T17:23:05Z</dcterms:modified>
</cp:coreProperties>
</file>